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58" r:id="rId11"/>
    <p:sldId id="272" r:id="rId12"/>
    <p:sldId id="27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0" autoAdjust="0"/>
    <p:restoredTop sz="94660"/>
  </p:normalViewPr>
  <p:slideViewPr>
    <p:cSldViewPr snapToGrid="0">
      <p:cViewPr>
        <p:scale>
          <a:sx n="66" d="100"/>
          <a:sy n="66" d="100"/>
        </p:scale>
        <p:origin x="-798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00388-DAEB-4DE3-806C-84003C1421C4}" type="doc">
      <dgm:prSet loTypeId="urn:microsoft.com/office/officeart/2009/3/layout/OpposingIdeas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3CDD29-F62D-4B22-8421-EED2631EA068}">
      <dgm:prSet phldrT="[Текст]"/>
      <dgm:spPr/>
      <dgm:t>
        <a:bodyPr/>
        <a:lstStyle/>
        <a:p>
          <a:r>
            <a:rPr lang="ru-RU" dirty="0" smtClean="0"/>
            <a:t>Повышение качества жизни</a:t>
          </a:r>
          <a:endParaRPr lang="ru-RU" dirty="0"/>
        </a:p>
      </dgm:t>
    </dgm:pt>
    <dgm:pt modelId="{EB20E00B-DCDC-4E84-9524-E7DE89AA8084}" type="parTrans" cxnId="{64F9FDEB-1E99-4103-AB94-98D814225ADB}">
      <dgm:prSet/>
      <dgm:spPr/>
      <dgm:t>
        <a:bodyPr/>
        <a:lstStyle/>
        <a:p>
          <a:endParaRPr lang="ru-RU"/>
        </a:p>
      </dgm:t>
    </dgm:pt>
    <dgm:pt modelId="{05205337-1F9D-47DB-8D08-DD65E32EAA9D}" type="sibTrans" cxnId="{64F9FDEB-1E99-4103-AB94-98D814225ADB}">
      <dgm:prSet/>
      <dgm:spPr/>
      <dgm:t>
        <a:bodyPr/>
        <a:lstStyle/>
        <a:p>
          <a:endParaRPr lang="ru-RU"/>
        </a:p>
      </dgm:t>
    </dgm:pt>
    <dgm:pt modelId="{7A9B5047-6D8B-4279-BE3B-DEF7785AFDB8}">
      <dgm:prSet phldrT="[Текст]"/>
      <dgm:spPr/>
      <dgm:t>
        <a:bodyPr/>
        <a:lstStyle/>
        <a:p>
          <a:r>
            <a:rPr lang="ru-RU" dirty="0" smtClean="0">
              <a:sym typeface="Wingdings"/>
            </a:rPr>
            <a:t> </a:t>
          </a:r>
          <a:r>
            <a:rPr lang="ru-RU" dirty="0" smtClean="0"/>
            <a:t>профессиональное содействие активности человека</a:t>
          </a:r>
          <a:endParaRPr lang="ru-RU" dirty="0"/>
        </a:p>
      </dgm:t>
    </dgm:pt>
    <dgm:pt modelId="{03AF763C-06A7-4F1D-8665-4129D434D999}" type="parTrans" cxnId="{51B830DC-ACAD-430D-B8BB-35E2CF2CC8A9}">
      <dgm:prSet/>
      <dgm:spPr/>
      <dgm:t>
        <a:bodyPr/>
        <a:lstStyle/>
        <a:p>
          <a:endParaRPr lang="ru-RU"/>
        </a:p>
      </dgm:t>
    </dgm:pt>
    <dgm:pt modelId="{C6D6D7F7-B5FF-4328-80B1-7319DFF00080}" type="sibTrans" cxnId="{51B830DC-ACAD-430D-B8BB-35E2CF2CC8A9}">
      <dgm:prSet/>
      <dgm:spPr/>
      <dgm:t>
        <a:bodyPr/>
        <a:lstStyle/>
        <a:p>
          <a:endParaRPr lang="ru-RU"/>
        </a:p>
      </dgm:t>
    </dgm:pt>
    <dgm:pt modelId="{EAF0EFA0-ECDB-4C8E-8ED7-D10CCD41ACE3}">
      <dgm:prSet/>
      <dgm:spPr/>
      <dgm:t>
        <a:bodyPr/>
        <a:lstStyle/>
        <a:p>
          <a:r>
            <a:rPr lang="ru-RU" dirty="0" smtClean="0">
              <a:sym typeface="Wingdings"/>
            </a:rPr>
            <a:t> </a:t>
          </a:r>
          <a:r>
            <a:rPr lang="ru-RU" dirty="0" smtClean="0"/>
            <a:t>создание доверия</a:t>
          </a:r>
          <a:endParaRPr lang="ru-RU" dirty="0"/>
        </a:p>
      </dgm:t>
    </dgm:pt>
    <dgm:pt modelId="{C492C954-8C64-4641-9CAE-5B3AD56AB631}" type="parTrans" cxnId="{6253D434-AFCC-4C57-B800-4141D2F1B12A}">
      <dgm:prSet/>
      <dgm:spPr/>
      <dgm:t>
        <a:bodyPr/>
        <a:lstStyle/>
        <a:p>
          <a:endParaRPr lang="ru-RU"/>
        </a:p>
      </dgm:t>
    </dgm:pt>
    <dgm:pt modelId="{AB91E376-0216-49B6-BA66-3342E7133E68}" type="sibTrans" cxnId="{6253D434-AFCC-4C57-B800-4141D2F1B12A}">
      <dgm:prSet/>
      <dgm:spPr/>
      <dgm:t>
        <a:bodyPr/>
        <a:lstStyle/>
        <a:p>
          <a:endParaRPr lang="ru-RU"/>
        </a:p>
      </dgm:t>
    </dgm:pt>
    <dgm:pt modelId="{08FE2415-E09E-4199-B50C-BB9E85749D52}">
      <dgm:prSet/>
      <dgm:spPr/>
      <dgm:t>
        <a:bodyPr/>
        <a:lstStyle/>
        <a:p>
          <a:r>
            <a:rPr lang="ru-RU" dirty="0" smtClean="0">
              <a:sym typeface="Wingdings"/>
            </a:rPr>
            <a:t> </a:t>
          </a:r>
          <a:r>
            <a:rPr lang="ru-RU" dirty="0" smtClean="0"/>
            <a:t>уменьшение боли</a:t>
          </a:r>
          <a:endParaRPr lang="ru-RU" dirty="0"/>
        </a:p>
      </dgm:t>
    </dgm:pt>
    <dgm:pt modelId="{9E0F24A4-B6A2-45D1-8C11-D79D0128564C}" type="parTrans" cxnId="{92610A14-FFF3-49F1-BDDB-1312A4284C32}">
      <dgm:prSet/>
      <dgm:spPr/>
      <dgm:t>
        <a:bodyPr/>
        <a:lstStyle/>
        <a:p>
          <a:endParaRPr lang="ru-RU"/>
        </a:p>
      </dgm:t>
    </dgm:pt>
    <dgm:pt modelId="{F556928A-B04D-4772-8BB3-328F1873B29C}" type="sibTrans" cxnId="{92610A14-FFF3-49F1-BDDB-1312A4284C32}">
      <dgm:prSet/>
      <dgm:spPr/>
      <dgm:t>
        <a:bodyPr/>
        <a:lstStyle/>
        <a:p>
          <a:endParaRPr lang="ru-RU"/>
        </a:p>
      </dgm:t>
    </dgm:pt>
    <dgm:pt modelId="{7BA2A7EB-A8BE-4784-AEB1-D05B52B3A925}">
      <dgm:prSet/>
      <dgm:spPr/>
      <dgm:t>
        <a:bodyPr/>
        <a:lstStyle/>
        <a:p>
          <a:r>
            <a:rPr lang="ru-RU" dirty="0" smtClean="0">
              <a:sym typeface="Wingdings"/>
            </a:rPr>
            <a:t> </a:t>
          </a:r>
          <a:r>
            <a:rPr lang="ru-RU" dirty="0" smtClean="0"/>
            <a:t>профилактика пролежней и контрактур</a:t>
          </a:r>
          <a:endParaRPr lang="ru-RU" dirty="0"/>
        </a:p>
      </dgm:t>
    </dgm:pt>
    <dgm:pt modelId="{1AE7358C-18F3-4779-BFE3-631E74C9DA4F}" type="parTrans" cxnId="{6B66F69A-B3B7-4C7F-8EF2-CF7AA2217BCA}">
      <dgm:prSet/>
      <dgm:spPr/>
      <dgm:t>
        <a:bodyPr/>
        <a:lstStyle/>
        <a:p>
          <a:endParaRPr lang="ru-RU"/>
        </a:p>
      </dgm:t>
    </dgm:pt>
    <dgm:pt modelId="{A6D7DC93-2192-40CC-9847-C00B53DD226D}" type="sibTrans" cxnId="{6B66F69A-B3B7-4C7F-8EF2-CF7AA2217BCA}">
      <dgm:prSet/>
      <dgm:spPr/>
      <dgm:t>
        <a:bodyPr/>
        <a:lstStyle/>
        <a:p>
          <a:endParaRPr lang="ru-RU"/>
        </a:p>
      </dgm:t>
    </dgm:pt>
    <dgm:pt modelId="{9ACDF700-43DD-44BE-B710-D98CAE676720}">
      <dgm:prSet/>
      <dgm:spPr/>
      <dgm:t>
        <a:bodyPr/>
        <a:lstStyle/>
        <a:p>
          <a:r>
            <a:rPr lang="ru-RU" dirty="0" smtClean="0">
              <a:sym typeface="Wingdings"/>
            </a:rPr>
            <a:t> </a:t>
          </a:r>
          <a:r>
            <a:rPr lang="ru-RU" dirty="0" smtClean="0"/>
            <a:t>избежание зависимости от ухаживающего</a:t>
          </a:r>
          <a:endParaRPr lang="ru-RU" dirty="0"/>
        </a:p>
      </dgm:t>
    </dgm:pt>
    <dgm:pt modelId="{ABDDEE80-2D1E-40F8-905B-7B44DCFA222C}" type="parTrans" cxnId="{2BD568D3-BB9A-42B3-A3B2-B12C5A078202}">
      <dgm:prSet/>
      <dgm:spPr/>
      <dgm:t>
        <a:bodyPr/>
        <a:lstStyle/>
        <a:p>
          <a:endParaRPr lang="ru-RU"/>
        </a:p>
      </dgm:t>
    </dgm:pt>
    <dgm:pt modelId="{7FBB5241-488C-4B89-8690-BC78C43474C6}" type="sibTrans" cxnId="{2BD568D3-BB9A-42B3-A3B2-B12C5A078202}">
      <dgm:prSet/>
      <dgm:spPr/>
      <dgm:t>
        <a:bodyPr/>
        <a:lstStyle/>
        <a:p>
          <a:endParaRPr lang="ru-RU"/>
        </a:p>
      </dgm:t>
    </dgm:pt>
    <dgm:pt modelId="{EB77CB9B-82F3-44B9-83AB-6AFF25723DAB}">
      <dgm:prSet/>
      <dgm:spPr/>
      <dgm:t>
        <a:bodyPr/>
        <a:lstStyle/>
        <a:p>
          <a:r>
            <a:rPr lang="ru-RU" dirty="0" smtClean="0">
              <a:sym typeface="Wingdings"/>
            </a:rPr>
            <a:t> </a:t>
          </a:r>
          <a:r>
            <a:rPr lang="ru-RU" dirty="0" smtClean="0"/>
            <a:t>поддерживание возможности самообслуживания</a:t>
          </a:r>
          <a:endParaRPr lang="ru-RU" dirty="0"/>
        </a:p>
      </dgm:t>
    </dgm:pt>
    <dgm:pt modelId="{C9FBBBE0-5642-4674-807F-8E61AEE28DF9}" type="parTrans" cxnId="{4DCF08AF-1FEE-460B-A2AD-03884AE42641}">
      <dgm:prSet/>
      <dgm:spPr/>
      <dgm:t>
        <a:bodyPr/>
        <a:lstStyle/>
        <a:p>
          <a:endParaRPr lang="ru-RU"/>
        </a:p>
      </dgm:t>
    </dgm:pt>
    <dgm:pt modelId="{F24B0F55-9902-47FE-AA77-551B09C1CE2A}" type="sibTrans" cxnId="{4DCF08AF-1FEE-460B-A2AD-03884AE42641}">
      <dgm:prSet/>
      <dgm:spPr/>
      <dgm:t>
        <a:bodyPr/>
        <a:lstStyle/>
        <a:p>
          <a:endParaRPr lang="ru-RU"/>
        </a:p>
      </dgm:t>
    </dgm:pt>
    <dgm:pt modelId="{BA7DF1EA-A0D1-4BA8-AC24-FE2FCF08DA02}">
      <dgm:prSet/>
      <dgm:spPr/>
      <dgm:t>
        <a:bodyPr/>
        <a:lstStyle/>
        <a:p>
          <a:r>
            <a:rPr lang="ru-RU" dirty="0" smtClean="0">
              <a:sym typeface="Wingdings"/>
            </a:rPr>
            <a:t> </a:t>
          </a:r>
          <a:r>
            <a:rPr lang="ru-RU" dirty="0" smtClean="0"/>
            <a:t>открытие новых перспектив</a:t>
          </a:r>
          <a:endParaRPr lang="ru-RU" dirty="0"/>
        </a:p>
      </dgm:t>
    </dgm:pt>
    <dgm:pt modelId="{336FE33C-D8EE-4C3E-9D0B-9B4154427C68}" type="parTrans" cxnId="{DA3F87F1-E7BA-4808-8860-0AE6CC9186B0}">
      <dgm:prSet/>
      <dgm:spPr/>
      <dgm:t>
        <a:bodyPr/>
        <a:lstStyle/>
        <a:p>
          <a:endParaRPr lang="ru-RU"/>
        </a:p>
      </dgm:t>
    </dgm:pt>
    <dgm:pt modelId="{9E8FDADC-D280-4ED8-81C3-E9222A200C54}" type="sibTrans" cxnId="{DA3F87F1-E7BA-4808-8860-0AE6CC9186B0}">
      <dgm:prSet/>
      <dgm:spPr/>
      <dgm:t>
        <a:bodyPr/>
        <a:lstStyle/>
        <a:p>
          <a:endParaRPr lang="ru-RU"/>
        </a:p>
      </dgm:t>
    </dgm:pt>
    <dgm:pt modelId="{9955F5B8-272E-408B-9EF8-46A6E5ABDB3B}" type="pres">
      <dgm:prSet presAssocID="{D7E00388-DAEB-4DE3-806C-84003C1421C4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A29EDF-17A1-4AA0-A316-752E6419FA62}" type="pres">
      <dgm:prSet presAssocID="{D7E00388-DAEB-4DE3-806C-84003C1421C4}" presName="Background" presStyleLbl="node1" presStyleIdx="0" presStyleCnt="1" custScaleX="201141" custScaleY="114977" custLinFactNeighborX="3795" custLinFactNeighborY="-15125"/>
      <dgm:spPr>
        <a:prstGeom prst="rect">
          <a:avLst/>
        </a:prstGeom>
      </dgm:spPr>
    </dgm:pt>
    <dgm:pt modelId="{ED9C620C-A637-47D9-BCF0-E043F8F43559}" type="pres">
      <dgm:prSet presAssocID="{D7E00388-DAEB-4DE3-806C-84003C1421C4}" presName="ChildText1" presStyleLbl="revTx" presStyleIdx="0" presStyleCnt="0" custScaleX="223350" custLinFactNeighborX="1752" custLinFactNeighborY="-344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27131-C1BC-426A-A7D9-6FA0CA4ADF69}" type="pres">
      <dgm:prSet presAssocID="{D7E00388-DAEB-4DE3-806C-84003C1421C4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FD21605C-B433-4BF5-96D1-847A6D82AB5E}" type="pres">
      <dgm:prSet presAssocID="{D7E00388-DAEB-4DE3-806C-84003C1421C4}" presName="ParentShape1" presStyleLbl="alignImgPlace1" presStyleIdx="0" presStyleCnt="1" custAng="5400000" custScaleY="114771" custLinFactX="100000" custLinFactNeighborX="152656" custLinFactNeighborY="42387">
        <dgm:presLayoutVars/>
      </dgm:prSet>
      <dgm:spPr/>
      <dgm:t>
        <a:bodyPr/>
        <a:lstStyle/>
        <a:p>
          <a:endParaRPr lang="ru-RU"/>
        </a:p>
      </dgm:t>
    </dgm:pt>
  </dgm:ptLst>
  <dgm:cxnLst>
    <dgm:cxn modelId="{64F9FDEB-1E99-4103-AB94-98D814225ADB}" srcId="{D7E00388-DAEB-4DE3-806C-84003C1421C4}" destId="{E43CDD29-F62D-4B22-8421-EED2631EA068}" srcOrd="0" destOrd="0" parTransId="{EB20E00B-DCDC-4E84-9524-E7DE89AA8084}" sibTransId="{05205337-1F9D-47DB-8D08-DD65E32EAA9D}"/>
    <dgm:cxn modelId="{4DCF08AF-1FEE-460B-A2AD-03884AE42641}" srcId="{E43CDD29-F62D-4B22-8421-EED2631EA068}" destId="{EB77CB9B-82F3-44B9-83AB-6AFF25723DAB}" srcOrd="5" destOrd="0" parTransId="{C9FBBBE0-5642-4674-807F-8E61AEE28DF9}" sibTransId="{F24B0F55-9902-47FE-AA77-551B09C1CE2A}"/>
    <dgm:cxn modelId="{B57E097E-A22F-418D-9B60-C1A9FC520798}" type="presOf" srcId="{E43CDD29-F62D-4B22-8421-EED2631EA068}" destId="{EC227131-C1BC-426A-A7D9-6FA0CA4ADF69}" srcOrd="0" destOrd="0" presId="urn:microsoft.com/office/officeart/2009/3/layout/OpposingIdeas"/>
    <dgm:cxn modelId="{A91BE245-97BA-44BC-A3D4-4293EA062F31}" type="presOf" srcId="{D7E00388-DAEB-4DE3-806C-84003C1421C4}" destId="{9955F5B8-272E-408B-9EF8-46A6E5ABDB3B}" srcOrd="0" destOrd="0" presId="urn:microsoft.com/office/officeart/2009/3/layout/OpposingIdeas"/>
    <dgm:cxn modelId="{92610A14-FFF3-49F1-BDDB-1312A4284C32}" srcId="{E43CDD29-F62D-4B22-8421-EED2631EA068}" destId="{08FE2415-E09E-4199-B50C-BB9E85749D52}" srcOrd="2" destOrd="0" parTransId="{9E0F24A4-B6A2-45D1-8C11-D79D0128564C}" sibTransId="{F556928A-B04D-4772-8BB3-328F1873B29C}"/>
    <dgm:cxn modelId="{9CBBA77C-80F0-42E1-9592-47C345B3623B}" type="presOf" srcId="{E43CDD29-F62D-4B22-8421-EED2631EA068}" destId="{FD21605C-B433-4BF5-96D1-847A6D82AB5E}" srcOrd="1" destOrd="0" presId="urn:microsoft.com/office/officeart/2009/3/layout/OpposingIdeas"/>
    <dgm:cxn modelId="{6253D434-AFCC-4C57-B800-4141D2F1B12A}" srcId="{E43CDD29-F62D-4B22-8421-EED2631EA068}" destId="{EAF0EFA0-ECDB-4C8E-8ED7-D10CCD41ACE3}" srcOrd="1" destOrd="0" parTransId="{C492C954-8C64-4641-9CAE-5B3AD56AB631}" sibTransId="{AB91E376-0216-49B6-BA66-3342E7133E68}"/>
    <dgm:cxn modelId="{754768D9-155F-41E9-AA81-4905CB33567C}" type="presOf" srcId="{9ACDF700-43DD-44BE-B710-D98CAE676720}" destId="{ED9C620C-A637-47D9-BCF0-E043F8F43559}" srcOrd="0" destOrd="4" presId="urn:microsoft.com/office/officeart/2009/3/layout/OpposingIdeas"/>
    <dgm:cxn modelId="{2BD568D3-BB9A-42B3-A3B2-B12C5A078202}" srcId="{E43CDD29-F62D-4B22-8421-EED2631EA068}" destId="{9ACDF700-43DD-44BE-B710-D98CAE676720}" srcOrd="4" destOrd="0" parTransId="{ABDDEE80-2D1E-40F8-905B-7B44DCFA222C}" sibTransId="{7FBB5241-488C-4B89-8690-BC78C43474C6}"/>
    <dgm:cxn modelId="{6B66F69A-B3B7-4C7F-8EF2-CF7AA2217BCA}" srcId="{E43CDD29-F62D-4B22-8421-EED2631EA068}" destId="{7BA2A7EB-A8BE-4784-AEB1-D05B52B3A925}" srcOrd="3" destOrd="0" parTransId="{1AE7358C-18F3-4779-BFE3-631E74C9DA4F}" sibTransId="{A6D7DC93-2192-40CC-9847-C00B53DD226D}"/>
    <dgm:cxn modelId="{5E2DF542-0A8D-4F4F-9631-97A2DAB05467}" type="presOf" srcId="{EAF0EFA0-ECDB-4C8E-8ED7-D10CCD41ACE3}" destId="{ED9C620C-A637-47D9-BCF0-E043F8F43559}" srcOrd="0" destOrd="1" presId="urn:microsoft.com/office/officeart/2009/3/layout/OpposingIdeas"/>
    <dgm:cxn modelId="{FA6A0BE1-6427-4E6D-A6BB-A968A2C724CC}" type="presOf" srcId="{08FE2415-E09E-4199-B50C-BB9E85749D52}" destId="{ED9C620C-A637-47D9-BCF0-E043F8F43559}" srcOrd="0" destOrd="2" presId="urn:microsoft.com/office/officeart/2009/3/layout/OpposingIdeas"/>
    <dgm:cxn modelId="{DA3F87F1-E7BA-4808-8860-0AE6CC9186B0}" srcId="{E43CDD29-F62D-4B22-8421-EED2631EA068}" destId="{BA7DF1EA-A0D1-4BA8-AC24-FE2FCF08DA02}" srcOrd="6" destOrd="0" parTransId="{336FE33C-D8EE-4C3E-9D0B-9B4154427C68}" sibTransId="{9E8FDADC-D280-4ED8-81C3-E9222A200C54}"/>
    <dgm:cxn modelId="{A4043B28-D3CE-4FBB-8F20-803C7144A03E}" type="presOf" srcId="{7BA2A7EB-A8BE-4784-AEB1-D05B52B3A925}" destId="{ED9C620C-A637-47D9-BCF0-E043F8F43559}" srcOrd="0" destOrd="3" presId="urn:microsoft.com/office/officeart/2009/3/layout/OpposingIdeas"/>
    <dgm:cxn modelId="{F0071F67-2469-441A-B217-08C5730E9418}" type="presOf" srcId="{EB77CB9B-82F3-44B9-83AB-6AFF25723DAB}" destId="{ED9C620C-A637-47D9-BCF0-E043F8F43559}" srcOrd="0" destOrd="5" presId="urn:microsoft.com/office/officeart/2009/3/layout/OpposingIdeas"/>
    <dgm:cxn modelId="{0EB86AC4-7877-487F-9C16-48EE559E951B}" type="presOf" srcId="{7A9B5047-6D8B-4279-BE3B-DEF7785AFDB8}" destId="{ED9C620C-A637-47D9-BCF0-E043F8F43559}" srcOrd="0" destOrd="0" presId="urn:microsoft.com/office/officeart/2009/3/layout/OpposingIdeas"/>
    <dgm:cxn modelId="{51B830DC-ACAD-430D-B8BB-35E2CF2CC8A9}" srcId="{E43CDD29-F62D-4B22-8421-EED2631EA068}" destId="{7A9B5047-6D8B-4279-BE3B-DEF7785AFDB8}" srcOrd="0" destOrd="0" parTransId="{03AF763C-06A7-4F1D-8665-4129D434D999}" sibTransId="{C6D6D7F7-B5FF-4328-80B1-7319DFF00080}"/>
    <dgm:cxn modelId="{2B9D9CA5-799D-4CDA-8CB9-B85D39F1B9DA}" type="presOf" srcId="{BA7DF1EA-A0D1-4BA8-AC24-FE2FCF08DA02}" destId="{ED9C620C-A637-47D9-BCF0-E043F8F43559}" srcOrd="0" destOrd="6" presId="urn:microsoft.com/office/officeart/2009/3/layout/OpposingIdeas"/>
    <dgm:cxn modelId="{5AAA40AB-F732-43D1-BE2A-9CAB4998D363}" type="presParOf" srcId="{9955F5B8-272E-408B-9EF8-46A6E5ABDB3B}" destId="{A4A29EDF-17A1-4AA0-A316-752E6419FA62}" srcOrd="0" destOrd="0" presId="urn:microsoft.com/office/officeart/2009/3/layout/OpposingIdeas"/>
    <dgm:cxn modelId="{33F9312F-4A7D-4942-8059-D13A6A37DD85}" type="presParOf" srcId="{9955F5B8-272E-408B-9EF8-46A6E5ABDB3B}" destId="{ED9C620C-A637-47D9-BCF0-E043F8F43559}" srcOrd="1" destOrd="0" presId="urn:microsoft.com/office/officeart/2009/3/layout/OpposingIdeas"/>
    <dgm:cxn modelId="{1C2B8C08-04FE-4643-9134-1034611E9D97}" type="presParOf" srcId="{9955F5B8-272E-408B-9EF8-46A6E5ABDB3B}" destId="{EC227131-C1BC-426A-A7D9-6FA0CA4ADF69}" srcOrd="2" destOrd="0" presId="urn:microsoft.com/office/officeart/2009/3/layout/OpposingIdeas"/>
    <dgm:cxn modelId="{AED97EF9-5DAB-47DB-B2CB-94693E8F6BAC}" type="presParOf" srcId="{9955F5B8-272E-408B-9EF8-46A6E5ABDB3B}" destId="{FD21605C-B433-4BF5-96D1-847A6D82AB5E}" srcOrd="3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44EBFF-B3CF-4F57-9D21-A4E40A265F8C}" type="doc">
      <dgm:prSet loTypeId="urn:microsoft.com/office/officeart/2005/8/layout/hProcess11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1164F228-AE98-4D2C-B7DB-59A14AA9DCC7}">
      <dgm:prSet phldrT="[Текст]" custT="1"/>
      <dgm:spPr/>
      <dgm:t>
        <a:bodyPr/>
        <a:lstStyle/>
        <a:p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необходимо перенести вес массы тела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013D02B8-BADF-4278-8130-7538BB53FEF5}" type="parTrans" cxnId="{134078C5-9932-4C87-B0C3-7772FF752734}">
      <dgm:prSet/>
      <dgm:spPr/>
      <dgm:t>
        <a:bodyPr/>
        <a:lstStyle/>
        <a:p>
          <a:endParaRPr lang="ru-RU"/>
        </a:p>
      </dgm:t>
    </dgm:pt>
    <dgm:pt modelId="{7C4577A8-E6CC-4DAF-A279-AE8B309367FE}" type="sibTrans" cxnId="{134078C5-9932-4C87-B0C3-7772FF752734}">
      <dgm:prSet/>
      <dgm:spPr/>
      <dgm:t>
        <a:bodyPr/>
        <a:lstStyle/>
        <a:p>
          <a:endParaRPr lang="ru-RU"/>
        </a:p>
      </dgm:t>
    </dgm:pt>
    <dgm:pt modelId="{8247DD23-C973-44F3-8A16-DC7632C4CDE5}">
      <dgm:prSet custT="1"/>
      <dgm:spPr/>
      <dgm:t>
        <a:bodyPr/>
        <a:lstStyle/>
        <a:p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освобожденная от веса масса тела должна быть перемещена на новое место так, чтобы другая масса тела освободилась от веса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498540B5-9CAC-4641-ACFC-EC6E3B915B22}" type="parTrans" cxnId="{A2B85F3D-2B61-4DDE-BE1C-BDB4ADF08C63}">
      <dgm:prSet/>
      <dgm:spPr/>
      <dgm:t>
        <a:bodyPr/>
        <a:lstStyle/>
        <a:p>
          <a:endParaRPr lang="ru-RU"/>
        </a:p>
      </dgm:t>
    </dgm:pt>
    <dgm:pt modelId="{1CDCFD0D-025D-4097-98B7-CE8CAA08C629}" type="sibTrans" cxnId="{A2B85F3D-2B61-4DDE-BE1C-BDB4ADF08C63}">
      <dgm:prSet/>
      <dgm:spPr/>
      <dgm:t>
        <a:bodyPr/>
        <a:lstStyle/>
        <a:p>
          <a:endParaRPr lang="ru-RU"/>
        </a:p>
      </dgm:t>
    </dgm:pt>
    <dgm:pt modelId="{19337D19-946B-445E-A9EA-B02272321597}">
      <dgm:prSet custT="1"/>
      <dgm:spPr/>
      <dgm:t>
        <a:bodyPr/>
        <a:lstStyle/>
        <a:p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на новом месте вес должен быть распределен между массами так, чтобы был найден баланс, позволяющий находиться телу в стабильном положении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C9D069E9-AA4D-4E39-BE7D-358381B8D565}" type="parTrans" cxnId="{31A0674C-5EF2-438B-A4E9-F27BDE1129FE}">
      <dgm:prSet/>
      <dgm:spPr/>
      <dgm:t>
        <a:bodyPr/>
        <a:lstStyle/>
        <a:p>
          <a:endParaRPr lang="ru-RU"/>
        </a:p>
      </dgm:t>
    </dgm:pt>
    <dgm:pt modelId="{1F7D8A65-A005-4750-91F6-50F0610BEB76}" type="sibTrans" cxnId="{31A0674C-5EF2-438B-A4E9-F27BDE1129FE}">
      <dgm:prSet/>
      <dgm:spPr/>
      <dgm:t>
        <a:bodyPr/>
        <a:lstStyle/>
        <a:p>
          <a:endParaRPr lang="ru-RU"/>
        </a:p>
      </dgm:t>
    </dgm:pt>
    <dgm:pt modelId="{5604FF84-B161-455D-9688-A166C339DA6E}" type="pres">
      <dgm:prSet presAssocID="{4344EBFF-B3CF-4F57-9D21-A4E40A265F8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16126A-7B19-42A8-ACCA-029D4BD56FDB}" type="pres">
      <dgm:prSet presAssocID="{4344EBFF-B3CF-4F57-9D21-A4E40A265F8C}" presName="arrow" presStyleLbl="bgShp" presStyleIdx="0" presStyleCnt="1"/>
      <dgm:spPr/>
    </dgm:pt>
    <dgm:pt modelId="{973AC3FE-2B62-4E1F-86B8-1B82B1F8FF04}" type="pres">
      <dgm:prSet presAssocID="{4344EBFF-B3CF-4F57-9D21-A4E40A265F8C}" presName="points" presStyleCnt="0"/>
      <dgm:spPr/>
    </dgm:pt>
    <dgm:pt modelId="{B880ED4D-0C61-48DA-AA15-37E6D52E4EBB}" type="pres">
      <dgm:prSet presAssocID="{1164F228-AE98-4D2C-B7DB-59A14AA9DCC7}" presName="compositeA" presStyleCnt="0"/>
      <dgm:spPr/>
    </dgm:pt>
    <dgm:pt modelId="{435A462E-8378-4D4A-92A2-8057A0464FA5}" type="pres">
      <dgm:prSet presAssocID="{1164F228-AE98-4D2C-B7DB-59A14AA9DCC7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FE543-B7AB-4940-A8BB-B8830B44ECFB}" type="pres">
      <dgm:prSet presAssocID="{1164F228-AE98-4D2C-B7DB-59A14AA9DCC7}" presName="circleA" presStyleLbl="node1" presStyleIdx="0" presStyleCnt="3"/>
      <dgm:spPr/>
    </dgm:pt>
    <dgm:pt modelId="{BA63DD0E-8475-4A28-B8ED-A83228F63F6C}" type="pres">
      <dgm:prSet presAssocID="{1164F228-AE98-4D2C-B7DB-59A14AA9DCC7}" presName="spaceA" presStyleCnt="0"/>
      <dgm:spPr/>
    </dgm:pt>
    <dgm:pt modelId="{E660D2AD-DA76-432C-A64C-1459524E444D}" type="pres">
      <dgm:prSet presAssocID="{7C4577A8-E6CC-4DAF-A279-AE8B309367FE}" presName="space" presStyleCnt="0"/>
      <dgm:spPr/>
    </dgm:pt>
    <dgm:pt modelId="{6A8C2936-2C12-4684-B713-6CDA8E11BA4F}" type="pres">
      <dgm:prSet presAssocID="{8247DD23-C973-44F3-8A16-DC7632C4CDE5}" presName="compositeB" presStyleCnt="0"/>
      <dgm:spPr/>
    </dgm:pt>
    <dgm:pt modelId="{635A92CD-0BD3-4015-A663-9A87D3CFDEA9}" type="pres">
      <dgm:prSet presAssocID="{8247DD23-C973-44F3-8A16-DC7632C4CDE5}" presName="textB" presStyleLbl="revTx" presStyleIdx="1" presStyleCnt="3" custScaleX="160928" custLinFactNeighborX="316" custLinFactNeighborY="-2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93083B-50DC-459C-AE00-EC831BDC2870}" type="pres">
      <dgm:prSet presAssocID="{8247DD23-C973-44F3-8A16-DC7632C4CDE5}" presName="circleB" presStyleLbl="node1" presStyleIdx="1" presStyleCnt="3"/>
      <dgm:spPr/>
    </dgm:pt>
    <dgm:pt modelId="{37F5483D-A03E-41EB-B0CF-37BA65F70BF4}" type="pres">
      <dgm:prSet presAssocID="{8247DD23-C973-44F3-8A16-DC7632C4CDE5}" presName="spaceB" presStyleCnt="0"/>
      <dgm:spPr/>
    </dgm:pt>
    <dgm:pt modelId="{E43E8BC4-09CB-4D31-9C7F-0304C1442A8E}" type="pres">
      <dgm:prSet presAssocID="{1CDCFD0D-025D-4097-98B7-CE8CAA08C629}" presName="space" presStyleCnt="0"/>
      <dgm:spPr/>
    </dgm:pt>
    <dgm:pt modelId="{C9302AF3-2773-4811-940F-4D54A2C9641C}" type="pres">
      <dgm:prSet presAssocID="{19337D19-946B-445E-A9EA-B02272321597}" presName="compositeA" presStyleCnt="0"/>
      <dgm:spPr/>
    </dgm:pt>
    <dgm:pt modelId="{0AF5613A-86C3-4EBE-AC36-7901DD907AB5}" type="pres">
      <dgm:prSet presAssocID="{19337D19-946B-445E-A9EA-B02272321597}" presName="textA" presStyleLbl="revTx" presStyleIdx="2" presStyleCnt="3" custScaleX="211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8AF223-D47D-4805-AED8-1A00D7A5FF45}" type="pres">
      <dgm:prSet presAssocID="{19337D19-946B-445E-A9EA-B02272321597}" presName="circleA" presStyleLbl="node1" presStyleIdx="2" presStyleCnt="3"/>
      <dgm:spPr/>
    </dgm:pt>
    <dgm:pt modelId="{981E9060-1516-42CB-A0BC-A3F558C3D440}" type="pres">
      <dgm:prSet presAssocID="{19337D19-946B-445E-A9EA-B02272321597}" presName="spaceA" presStyleCnt="0"/>
      <dgm:spPr/>
    </dgm:pt>
  </dgm:ptLst>
  <dgm:cxnLst>
    <dgm:cxn modelId="{06BD85A3-19E4-4F01-B59E-E6892E9C14A1}" type="presOf" srcId="{8247DD23-C973-44F3-8A16-DC7632C4CDE5}" destId="{635A92CD-0BD3-4015-A663-9A87D3CFDEA9}" srcOrd="0" destOrd="0" presId="urn:microsoft.com/office/officeart/2005/8/layout/hProcess11"/>
    <dgm:cxn modelId="{D94D4ACD-D1CD-4203-90FD-37F83692F928}" type="presOf" srcId="{4344EBFF-B3CF-4F57-9D21-A4E40A265F8C}" destId="{5604FF84-B161-455D-9688-A166C339DA6E}" srcOrd="0" destOrd="0" presId="urn:microsoft.com/office/officeart/2005/8/layout/hProcess11"/>
    <dgm:cxn modelId="{01EFF6ED-3C90-4A21-B4D8-C2A8DCB95D70}" type="presOf" srcId="{1164F228-AE98-4D2C-B7DB-59A14AA9DCC7}" destId="{435A462E-8378-4D4A-92A2-8057A0464FA5}" srcOrd="0" destOrd="0" presId="urn:microsoft.com/office/officeart/2005/8/layout/hProcess11"/>
    <dgm:cxn modelId="{134078C5-9932-4C87-B0C3-7772FF752734}" srcId="{4344EBFF-B3CF-4F57-9D21-A4E40A265F8C}" destId="{1164F228-AE98-4D2C-B7DB-59A14AA9DCC7}" srcOrd="0" destOrd="0" parTransId="{013D02B8-BADF-4278-8130-7538BB53FEF5}" sibTransId="{7C4577A8-E6CC-4DAF-A279-AE8B309367FE}"/>
    <dgm:cxn modelId="{9C0C5B4A-462B-411E-B32F-C40FA01D6C3B}" type="presOf" srcId="{19337D19-946B-445E-A9EA-B02272321597}" destId="{0AF5613A-86C3-4EBE-AC36-7901DD907AB5}" srcOrd="0" destOrd="0" presId="urn:microsoft.com/office/officeart/2005/8/layout/hProcess11"/>
    <dgm:cxn modelId="{31A0674C-5EF2-438B-A4E9-F27BDE1129FE}" srcId="{4344EBFF-B3CF-4F57-9D21-A4E40A265F8C}" destId="{19337D19-946B-445E-A9EA-B02272321597}" srcOrd="2" destOrd="0" parTransId="{C9D069E9-AA4D-4E39-BE7D-358381B8D565}" sibTransId="{1F7D8A65-A005-4750-91F6-50F0610BEB76}"/>
    <dgm:cxn modelId="{A2B85F3D-2B61-4DDE-BE1C-BDB4ADF08C63}" srcId="{4344EBFF-B3CF-4F57-9D21-A4E40A265F8C}" destId="{8247DD23-C973-44F3-8A16-DC7632C4CDE5}" srcOrd="1" destOrd="0" parTransId="{498540B5-9CAC-4641-ACFC-EC6E3B915B22}" sibTransId="{1CDCFD0D-025D-4097-98B7-CE8CAA08C629}"/>
    <dgm:cxn modelId="{B7E1F6B6-F9EA-4DAE-9B11-764785862F2C}" type="presParOf" srcId="{5604FF84-B161-455D-9688-A166C339DA6E}" destId="{2F16126A-7B19-42A8-ACCA-029D4BD56FDB}" srcOrd="0" destOrd="0" presId="urn:microsoft.com/office/officeart/2005/8/layout/hProcess11"/>
    <dgm:cxn modelId="{70711DEC-4C8A-4521-95BB-405A61D431DD}" type="presParOf" srcId="{5604FF84-B161-455D-9688-A166C339DA6E}" destId="{973AC3FE-2B62-4E1F-86B8-1B82B1F8FF04}" srcOrd="1" destOrd="0" presId="urn:microsoft.com/office/officeart/2005/8/layout/hProcess11"/>
    <dgm:cxn modelId="{24021E9A-B2F6-4A38-9685-34BEEFDE74FD}" type="presParOf" srcId="{973AC3FE-2B62-4E1F-86B8-1B82B1F8FF04}" destId="{B880ED4D-0C61-48DA-AA15-37E6D52E4EBB}" srcOrd="0" destOrd="0" presId="urn:microsoft.com/office/officeart/2005/8/layout/hProcess11"/>
    <dgm:cxn modelId="{06F3BAF7-645D-409B-B852-EF5957525872}" type="presParOf" srcId="{B880ED4D-0C61-48DA-AA15-37E6D52E4EBB}" destId="{435A462E-8378-4D4A-92A2-8057A0464FA5}" srcOrd="0" destOrd="0" presId="urn:microsoft.com/office/officeart/2005/8/layout/hProcess11"/>
    <dgm:cxn modelId="{3C286E32-D437-4C29-9B6F-B50E166F430F}" type="presParOf" srcId="{B880ED4D-0C61-48DA-AA15-37E6D52E4EBB}" destId="{0E6FE543-B7AB-4940-A8BB-B8830B44ECFB}" srcOrd="1" destOrd="0" presId="urn:microsoft.com/office/officeart/2005/8/layout/hProcess11"/>
    <dgm:cxn modelId="{BFCB2359-D314-436A-B4E1-F86942D9E5D0}" type="presParOf" srcId="{B880ED4D-0C61-48DA-AA15-37E6D52E4EBB}" destId="{BA63DD0E-8475-4A28-B8ED-A83228F63F6C}" srcOrd="2" destOrd="0" presId="urn:microsoft.com/office/officeart/2005/8/layout/hProcess11"/>
    <dgm:cxn modelId="{A786F8F8-3A17-4655-8DE7-47E0BC020E05}" type="presParOf" srcId="{973AC3FE-2B62-4E1F-86B8-1B82B1F8FF04}" destId="{E660D2AD-DA76-432C-A64C-1459524E444D}" srcOrd="1" destOrd="0" presId="urn:microsoft.com/office/officeart/2005/8/layout/hProcess11"/>
    <dgm:cxn modelId="{ED5B85E1-3104-4E4B-A1BC-EFD89369BE1B}" type="presParOf" srcId="{973AC3FE-2B62-4E1F-86B8-1B82B1F8FF04}" destId="{6A8C2936-2C12-4684-B713-6CDA8E11BA4F}" srcOrd="2" destOrd="0" presId="urn:microsoft.com/office/officeart/2005/8/layout/hProcess11"/>
    <dgm:cxn modelId="{05B5D225-60E1-40AB-943F-6CC4CEF10891}" type="presParOf" srcId="{6A8C2936-2C12-4684-B713-6CDA8E11BA4F}" destId="{635A92CD-0BD3-4015-A663-9A87D3CFDEA9}" srcOrd="0" destOrd="0" presId="urn:microsoft.com/office/officeart/2005/8/layout/hProcess11"/>
    <dgm:cxn modelId="{FAABDB7F-4FFB-49B7-8AE1-4654E881B4A9}" type="presParOf" srcId="{6A8C2936-2C12-4684-B713-6CDA8E11BA4F}" destId="{3793083B-50DC-459C-AE00-EC831BDC2870}" srcOrd="1" destOrd="0" presId="urn:microsoft.com/office/officeart/2005/8/layout/hProcess11"/>
    <dgm:cxn modelId="{879176B5-4095-4A22-93D5-F481C6BD243C}" type="presParOf" srcId="{6A8C2936-2C12-4684-B713-6CDA8E11BA4F}" destId="{37F5483D-A03E-41EB-B0CF-37BA65F70BF4}" srcOrd="2" destOrd="0" presId="urn:microsoft.com/office/officeart/2005/8/layout/hProcess11"/>
    <dgm:cxn modelId="{523BA446-32F0-4A42-8AB4-B719218FD31F}" type="presParOf" srcId="{973AC3FE-2B62-4E1F-86B8-1B82B1F8FF04}" destId="{E43E8BC4-09CB-4D31-9C7F-0304C1442A8E}" srcOrd="3" destOrd="0" presId="urn:microsoft.com/office/officeart/2005/8/layout/hProcess11"/>
    <dgm:cxn modelId="{3C4EF0C1-70C7-447E-AAC8-DDD56CF55717}" type="presParOf" srcId="{973AC3FE-2B62-4E1F-86B8-1B82B1F8FF04}" destId="{C9302AF3-2773-4811-940F-4D54A2C9641C}" srcOrd="4" destOrd="0" presId="urn:microsoft.com/office/officeart/2005/8/layout/hProcess11"/>
    <dgm:cxn modelId="{95219C97-E930-49CE-A004-AE9AE16E50BA}" type="presParOf" srcId="{C9302AF3-2773-4811-940F-4D54A2C9641C}" destId="{0AF5613A-86C3-4EBE-AC36-7901DD907AB5}" srcOrd="0" destOrd="0" presId="urn:microsoft.com/office/officeart/2005/8/layout/hProcess11"/>
    <dgm:cxn modelId="{9D4A5B98-AFAE-4BFF-816E-D763A855141F}" type="presParOf" srcId="{C9302AF3-2773-4811-940F-4D54A2C9641C}" destId="{2C8AF223-D47D-4805-AED8-1A00D7A5FF45}" srcOrd="1" destOrd="0" presId="urn:microsoft.com/office/officeart/2005/8/layout/hProcess11"/>
    <dgm:cxn modelId="{EE242927-360C-4A43-B106-E9A400EAD71A}" type="presParOf" srcId="{C9302AF3-2773-4811-940F-4D54A2C9641C}" destId="{981E9060-1516-42CB-A0BC-A3F558C3D44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006C28-9FAB-433D-B51B-201B91F09278}" type="doc">
      <dgm:prSet loTypeId="urn:microsoft.com/office/officeart/2005/8/layout/lProcess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6420C5-1E37-4455-9017-87B16A14EEC8}">
      <dgm:prSet phldrT="[Текст]" custT="1"/>
      <dgm:spPr/>
      <dgm:t>
        <a:bodyPr/>
        <a:lstStyle/>
        <a:p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Для сотрудника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912A0A37-626A-4346-89C2-AD881B385390}" type="parTrans" cxnId="{28E90D29-04C8-4AAA-93CC-8935D89185F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C53DCD3-7395-40B5-B24B-2E507DFBC7A9}" type="sibTrans" cxnId="{28E90D29-04C8-4AAA-93CC-8935D89185F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20FB1AB-01F0-41B3-B84F-29FC5C572125}">
      <dgm:prSet phldrT="[Текст]"/>
      <dgm:spPr/>
      <dgm:t>
        <a:bodyPr/>
        <a:lstStyle/>
        <a:p>
          <a:r>
            <a:rPr lang="ru-RU" smtClean="0"/>
            <a:t>Травма спины</a:t>
          </a:r>
          <a:endParaRPr lang="ru-RU" dirty="0"/>
        </a:p>
      </dgm:t>
    </dgm:pt>
    <dgm:pt modelId="{B5353D9A-E8CA-495C-9A96-63B5720315A3}" type="parTrans" cxnId="{0B200AB6-6D31-4FA9-BA2F-748053D918A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4314FE5-60CD-4E2E-A927-D5614ED88421}" type="sibTrans" cxnId="{0B200AB6-6D31-4FA9-BA2F-748053D918A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70618DA-4367-4918-A46B-A4192428C653}">
      <dgm:prSet phldrT="[Текст]"/>
      <dgm:spPr/>
      <dgm:t>
        <a:bodyPr/>
        <a:lstStyle/>
        <a:p>
          <a:r>
            <a:rPr lang="ru-RU" smtClean="0"/>
            <a:t>Растяжения конечностей</a:t>
          </a:r>
          <a:endParaRPr lang="ru-RU" dirty="0"/>
        </a:p>
      </dgm:t>
    </dgm:pt>
    <dgm:pt modelId="{D012A973-ED56-4722-98F2-BB0093E1B3AD}" type="parTrans" cxnId="{FCE6E96C-5FC2-4F77-8CFE-35C61D7E39D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BB3DADD-B334-4C8A-93A0-CAA222CD824F}" type="sibTrans" cxnId="{FCE6E96C-5FC2-4F77-8CFE-35C61D7E39D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605B0AB-D864-4663-B097-6FC7C9E3B409}">
      <dgm:prSet phldrT="[Текст]" custT="1"/>
      <dgm:spPr/>
      <dgm:t>
        <a:bodyPr/>
        <a:lstStyle/>
        <a:p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Для проживающих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gm:t>
    </dgm:pt>
    <dgm:pt modelId="{80C9D7E1-522D-4EA7-AE5E-5E58EDEE3894}" type="parTrans" cxnId="{48469B05-E697-4AC2-A00E-B6B40BAEF83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CBE5BF5-6AD0-441E-9759-0344E6D548F2}" type="sibTrans" cxnId="{48469B05-E697-4AC2-A00E-B6B40BAEF83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A33B49E-66B4-4EE6-A781-1E75E9109C8B}">
      <dgm:prSet phldrT="[Текст]"/>
      <dgm:spPr/>
      <dgm:t>
        <a:bodyPr/>
        <a:lstStyle/>
        <a:p>
          <a:r>
            <a:rPr lang="ru-RU" smtClean="0"/>
            <a:t>Нарушения безопасности </a:t>
          </a:r>
          <a:endParaRPr lang="ru-RU" dirty="0"/>
        </a:p>
      </dgm:t>
    </dgm:pt>
    <dgm:pt modelId="{96E033E8-C8C5-49F7-AB3F-D778BECA1931}" type="parTrans" cxnId="{82287585-AA86-4F15-A6A8-CC6CEC6863F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E69A61F-C35B-4880-8230-FAE1B36DFDB6}" type="sibTrans" cxnId="{82287585-AA86-4F15-A6A8-CC6CEC6863F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705F638-9A8E-4FD8-9D11-BB7C24E53557}">
      <dgm:prSet phldrT="[Текст]"/>
      <dgm:spPr/>
      <dgm:t>
        <a:bodyPr/>
        <a:lstStyle/>
        <a:p>
          <a:r>
            <a:rPr lang="ru-RU" smtClean="0"/>
            <a:t>Болевые ощущения</a:t>
          </a:r>
          <a:endParaRPr lang="ru-RU" dirty="0"/>
        </a:p>
      </dgm:t>
    </dgm:pt>
    <dgm:pt modelId="{CE2FC4F9-A9BF-42F2-9E61-0AE1CF7F79C6}" type="parTrans" cxnId="{7C255657-30FA-4221-B5F1-FAE29BDDB07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5F33994-67A0-440F-96C6-AAB8CE9F6302}" type="sibTrans" cxnId="{7C255657-30FA-4221-B5F1-FAE29BDDB07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9B45FE1-6916-420F-84F4-42B96EE527E2}">
      <dgm:prSet phldrT="[Текст]"/>
      <dgm:spPr/>
      <dgm:t>
        <a:bodyPr/>
        <a:lstStyle/>
        <a:p>
          <a:r>
            <a:rPr lang="ru-RU" smtClean="0"/>
            <a:t>Эмоциональное выгорание</a:t>
          </a:r>
          <a:endParaRPr lang="ru-RU" dirty="0"/>
        </a:p>
      </dgm:t>
    </dgm:pt>
    <dgm:pt modelId="{4677AE16-A1DC-481E-A5F4-1EA89984AE5F}" type="parTrans" cxnId="{294A1307-1135-4741-8973-9690757550E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297C0F3-9748-4183-855E-E16707C57ED5}" type="sibTrans" cxnId="{294A1307-1135-4741-8973-9690757550E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B37DC8E-B275-4302-AF5F-5F65F6103DCF}">
      <dgm:prSet phldrT="[Текст]"/>
      <dgm:spPr/>
      <dgm:t>
        <a:bodyPr/>
        <a:lstStyle/>
        <a:p>
          <a:r>
            <a:rPr lang="ru-RU" smtClean="0"/>
            <a:t>Вторичные осложнения (пролежни, падения, пневмонии)</a:t>
          </a:r>
          <a:endParaRPr lang="ru-RU" dirty="0"/>
        </a:p>
      </dgm:t>
    </dgm:pt>
    <dgm:pt modelId="{88B519D3-9D13-495D-9089-5F5F4552BB5F}" type="parTrans" cxnId="{A1EDF7E2-DE96-43E5-B53A-444D6477D96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DA1CE0E-F371-4DA7-B549-A6602F234BC6}" type="sibTrans" cxnId="{A1EDF7E2-DE96-43E5-B53A-444D6477D96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5EC4B3C-CFB2-4849-A79C-B14E4D166DB3}" type="pres">
      <dgm:prSet presAssocID="{E6006C28-9FAB-433D-B51B-201B91F0927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22990F-46C4-4031-A4C8-EF53BE7BBDB8}" type="pres">
      <dgm:prSet presAssocID="{C86420C5-1E37-4455-9017-87B16A14EEC8}" presName="compNode" presStyleCnt="0"/>
      <dgm:spPr/>
      <dgm:t>
        <a:bodyPr/>
        <a:lstStyle/>
        <a:p>
          <a:endParaRPr lang="ru-RU"/>
        </a:p>
      </dgm:t>
    </dgm:pt>
    <dgm:pt modelId="{859BAC26-64CE-43D9-9ADB-6F044F4BB4DC}" type="pres">
      <dgm:prSet presAssocID="{C86420C5-1E37-4455-9017-87B16A14EEC8}" presName="aNode" presStyleLbl="bgShp" presStyleIdx="0" presStyleCnt="2" custLinFactNeighborX="-4792" custLinFactNeighborY="4670"/>
      <dgm:spPr/>
      <dgm:t>
        <a:bodyPr/>
        <a:lstStyle/>
        <a:p>
          <a:endParaRPr lang="ru-RU"/>
        </a:p>
      </dgm:t>
    </dgm:pt>
    <dgm:pt modelId="{EFBC385E-E7FF-42BD-989B-343CF3E7AFD7}" type="pres">
      <dgm:prSet presAssocID="{C86420C5-1E37-4455-9017-87B16A14EEC8}" presName="textNode" presStyleLbl="bgShp" presStyleIdx="0" presStyleCnt="2"/>
      <dgm:spPr/>
      <dgm:t>
        <a:bodyPr/>
        <a:lstStyle/>
        <a:p>
          <a:endParaRPr lang="ru-RU"/>
        </a:p>
      </dgm:t>
    </dgm:pt>
    <dgm:pt modelId="{B050AC59-1139-4ADA-9B04-DA9F869551E3}" type="pres">
      <dgm:prSet presAssocID="{C86420C5-1E37-4455-9017-87B16A14EEC8}" presName="compChildNode" presStyleCnt="0"/>
      <dgm:spPr/>
      <dgm:t>
        <a:bodyPr/>
        <a:lstStyle/>
        <a:p>
          <a:endParaRPr lang="ru-RU"/>
        </a:p>
      </dgm:t>
    </dgm:pt>
    <dgm:pt modelId="{CFEA4C5E-1F3E-4BEA-9BA7-8AB782017467}" type="pres">
      <dgm:prSet presAssocID="{C86420C5-1E37-4455-9017-87B16A14EEC8}" presName="theInnerList" presStyleCnt="0"/>
      <dgm:spPr/>
      <dgm:t>
        <a:bodyPr/>
        <a:lstStyle/>
        <a:p>
          <a:endParaRPr lang="ru-RU"/>
        </a:p>
      </dgm:t>
    </dgm:pt>
    <dgm:pt modelId="{5FABBDEC-4807-4A80-B113-F9C8A8E61A16}" type="pres">
      <dgm:prSet presAssocID="{820FB1AB-01F0-41B3-B84F-29FC5C572125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49987-F4A8-40C3-94E4-D618D6517B08}" type="pres">
      <dgm:prSet presAssocID="{820FB1AB-01F0-41B3-B84F-29FC5C572125}" presName="aSpace2" presStyleCnt="0"/>
      <dgm:spPr/>
      <dgm:t>
        <a:bodyPr/>
        <a:lstStyle/>
        <a:p>
          <a:endParaRPr lang="ru-RU"/>
        </a:p>
      </dgm:t>
    </dgm:pt>
    <dgm:pt modelId="{04A409A4-A3BA-40E6-ABB6-3A6A4B005203}" type="pres">
      <dgm:prSet presAssocID="{D70618DA-4367-4918-A46B-A4192428C653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364D6A-7810-44FF-8AAB-629C62A860EA}" type="pres">
      <dgm:prSet presAssocID="{D70618DA-4367-4918-A46B-A4192428C653}" presName="aSpace2" presStyleCnt="0"/>
      <dgm:spPr/>
      <dgm:t>
        <a:bodyPr/>
        <a:lstStyle/>
        <a:p>
          <a:endParaRPr lang="ru-RU"/>
        </a:p>
      </dgm:t>
    </dgm:pt>
    <dgm:pt modelId="{AFF5C0B6-552D-40BB-AF11-F5269B11199E}" type="pres">
      <dgm:prSet presAssocID="{79B45FE1-6916-420F-84F4-42B96EE527E2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54A912-A72D-4070-9F03-06251583882E}" type="pres">
      <dgm:prSet presAssocID="{C86420C5-1E37-4455-9017-87B16A14EEC8}" presName="aSpace" presStyleCnt="0"/>
      <dgm:spPr/>
      <dgm:t>
        <a:bodyPr/>
        <a:lstStyle/>
        <a:p>
          <a:endParaRPr lang="ru-RU"/>
        </a:p>
      </dgm:t>
    </dgm:pt>
    <dgm:pt modelId="{40E62978-0337-4EBE-A6CD-C5061F7B6AC3}" type="pres">
      <dgm:prSet presAssocID="{D605B0AB-D864-4663-B097-6FC7C9E3B409}" presName="compNode" presStyleCnt="0"/>
      <dgm:spPr/>
      <dgm:t>
        <a:bodyPr/>
        <a:lstStyle/>
        <a:p>
          <a:endParaRPr lang="ru-RU"/>
        </a:p>
      </dgm:t>
    </dgm:pt>
    <dgm:pt modelId="{8E1302F8-8CE8-4F82-A71C-E48F63E5C609}" type="pres">
      <dgm:prSet presAssocID="{D605B0AB-D864-4663-B097-6FC7C9E3B409}" presName="aNode" presStyleLbl="bgShp" presStyleIdx="1" presStyleCnt="2"/>
      <dgm:spPr/>
      <dgm:t>
        <a:bodyPr/>
        <a:lstStyle/>
        <a:p>
          <a:endParaRPr lang="ru-RU"/>
        </a:p>
      </dgm:t>
    </dgm:pt>
    <dgm:pt modelId="{DC86E689-AF3A-4F32-8A9A-824D6BB919E4}" type="pres">
      <dgm:prSet presAssocID="{D605B0AB-D864-4663-B097-6FC7C9E3B409}" presName="textNode" presStyleLbl="bgShp" presStyleIdx="1" presStyleCnt="2"/>
      <dgm:spPr/>
      <dgm:t>
        <a:bodyPr/>
        <a:lstStyle/>
        <a:p>
          <a:endParaRPr lang="ru-RU"/>
        </a:p>
      </dgm:t>
    </dgm:pt>
    <dgm:pt modelId="{5D52C98A-BDAE-440D-8CB3-5A11EE08603E}" type="pres">
      <dgm:prSet presAssocID="{D605B0AB-D864-4663-B097-6FC7C9E3B409}" presName="compChildNode" presStyleCnt="0"/>
      <dgm:spPr/>
      <dgm:t>
        <a:bodyPr/>
        <a:lstStyle/>
        <a:p>
          <a:endParaRPr lang="ru-RU"/>
        </a:p>
      </dgm:t>
    </dgm:pt>
    <dgm:pt modelId="{82EADAAA-F957-4F25-8CD3-97574DDB4BE3}" type="pres">
      <dgm:prSet presAssocID="{D605B0AB-D864-4663-B097-6FC7C9E3B409}" presName="theInnerList" presStyleCnt="0"/>
      <dgm:spPr/>
      <dgm:t>
        <a:bodyPr/>
        <a:lstStyle/>
        <a:p>
          <a:endParaRPr lang="ru-RU"/>
        </a:p>
      </dgm:t>
    </dgm:pt>
    <dgm:pt modelId="{FA68FA82-4F6F-45C2-B0C9-92AC9C23BFEE}" type="pres">
      <dgm:prSet presAssocID="{1A33B49E-66B4-4EE6-A781-1E75E9109C8B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A5C2ED-DC31-46DF-B0A2-FBEFBEEDFC8A}" type="pres">
      <dgm:prSet presAssocID="{1A33B49E-66B4-4EE6-A781-1E75E9109C8B}" presName="aSpace2" presStyleCnt="0"/>
      <dgm:spPr/>
      <dgm:t>
        <a:bodyPr/>
        <a:lstStyle/>
        <a:p>
          <a:endParaRPr lang="ru-RU"/>
        </a:p>
      </dgm:t>
    </dgm:pt>
    <dgm:pt modelId="{0F27BA14-5B24-4C7F-9076-D25DAF400E47}" type="pres">
      <dgm:prSet presAssocID="{C705F638-9A8E-4FD8-9D11-BB7C24E53557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F52D71-F10D-4469-8BB9-1FE0458AB9F1}" type="pres">
      <dgm:prSet presAssocID="{C705F638-9A8E-4FD8-9D11-BB7C24E53557}" presName="aSpace2" presStyleCnt="0"/>
      <dgm:spPr/>
      <dgm:t>
        <a:bodyPr/>
        <a:lstStyle/>
        <a:p>
          <a:endParaRPr lang="ru-RU"/>
        </a:p>
      </dgm:t>
    </dgm:pt>
    <dgm:pt modelId="{E359C4D3-7042-4CBB-8C9D-96CE16D85758}" type="pres">
      <dgm:prSet presAssocID="{0B37DC8E-B275-4302-AF5F-5F65F6103DCF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4601F0-5794-460B-A491-9B6136117E8F}" type="presOf" srcId="{C86420C5-1E37-4455-9017-87B16A14EEC8}" destId="{859BAC26-64CE-43D9-9ADB-6F044F4BB4DC}" srcOrd="0" destOrd="0" presId="urn:microsoft.com/office/officeart/2005/8/layout/lProcess2"/>
    <dgm:cxn modelId="{4C39CCEE-3D1B-4D02-9FBF-0E0CC1946B19}" type="presOf" srcId="{820FB1AB-01F0-41B3-B84F-29FC5C572125}" destId="{5FABBDEC-4807-4A80-B113-F9C8A8E61A16}" srcOrd="0" destOrd="0" presId="urn:microsoft.com/office/officeart/2005/8/layout/lProcess2"/>
    <dgm:cxn modelId="{2550F601-F111-42E1-A336-95540FB44ACF}" type="presOf" srcId="{0B37DC8E-B275-4302-AF5F-5F65F6103DCF}" destId="{E359C4D3-7042-4CBB-8C9D-96CE16D85758}" srcOrd="0" destOrd="0" presId="urn:microsoft.com/office/officeart/2005/8/layout/lProcess2"/>
    <dgm:cxn modelId="{28E90D29-04C8-4AAA-93CC-8935D89185F3}" srcId="{E6006C28-9FAB-433D-B51B-201B91F09278}" destId="{C86420C5-1E37-4455-9017-87B16A14EEC8}" srcOrd="0" destOrd="0" parTransId="{912A0A37-626A-4346-89C2-AD881B385390}" sibTransId="{2C53DCD3-7395-40B5-B24B-2E507DFBC7A9}"/>
    <dgm:cxn modelId="{4EDC1992-2B53-4D8E-B915-CCC4E0157E36}" type="presOf" srcId="{D605B0AB-D864-4663-B097-6FC7C9E3B409}" destId="{DC86E689-AF3A-4F32-8A9A-824D6BB919E4}" srcOrd="1" destOrd="0" presId="urn:microsoft.com/office/officeart/2005/8/layout/lProcess2"/>
    <dgm:cxn modelId="{48469B05-E697-4AC2-A00E-B6B40BAEF834}" srcId="{E6006C28-9FAB-433D-B51B-201B91F09278}" destId="{D605B0AB-D864-4663-B097-6FC7C9E3B409}" srcOrd="1" destOrd="0" parTransId="{80C9D7E1-522D-4EA7-AE5E-5E58EDEE3894}" sibTransId="{3CBE5BF5-6AD0-441E-9759-0344E6D548F2}"/>
    <dgm:cxn modelId="{1BB88123-3209-418A-BF2D-49662D95F025}" type="presOf" srcId="{E6006C28-9FAB-433D-B51B-201B91F09278}" destId="{35EC4B3C-CFB2-4849-A79C-B14E4D166DB3}" srcOrd="0" destOrd="0" presId="urn:microsoft.com/office/officeart/2005/8/layout/lProcess2"/>
    <dgm:cxn modelId="{53275BA8-7777-42E2-9D96-ADF06B50D301}" type="presOf" srcId="{D605B0AB-D864-4663-B097-6FC7C9E3B409}" destId="{8E1302F8-8CE8-4F82-A71C-E48F63E5C609}" srcOrd="0" destOrd="0" presId="urn:microsoft.com/office/officeart/2005/8/layout/lProcess2"/>
    <dgm:cxn modelId="{294A1307-1135-4741-8973-9690757550E9}" srcId="{C86420C5-1E37-4455-9017-87B16A14EEC8}" destId="{79B45FE1-6916-420F-84F4-42B96EE527E2}" srcOrd="2" destOrd="0" parTransId="{4677AE16-A1DC-481E-A5F4-1EA89984AE5F}" sibTransId="{9297C0F3-9748-4183-855E-E16707C57ED5}"/>
    <dgm:cxn modelId="{3E0AA9FE-C42F-430F-B8C2-08E848C0A4B6}" type="presOf" srcId="{D70618DA-4367-4918-A46B-A4192428C653}" destId="{04A409A4-A3BA-40E6-ABB6-3A6A4B005203}" srcOrd="0" destOrd="0" presId="urn:microsoft.com/office/officeart/2005/8/layout/lProcess2"/>
    <dgm:cxn modelId="{82287585-AA86-4F15-A6A8-CC6CEC6863F5}" srcId="{D605B0AB-D864-4663-B097-6FC7C9E3B409}" destId="{1A33B49E-66B4-4EE6-A781-1E75E9109C8B}" srcOrd="0" destOrd="0" parTransId="{96E033E8-C8C5-49F7-AB3F-D778BECA1931}" sibTransId="{4E69A61F-C35B-4880-8230-FAE1B36DFDB6}"/>
    <dgm:cxn modelId="{00074D06-B550-46CF-A80B-BACFF655B8F8}" type="presOf" srcId="{C86420C5-1E37-4455-9017-87B16A14EEC8}" destId="{EFBC385E-E7FF-42BD-989B-343CF3E7AFD7}" srcOrd="1" destOrd="0" presId="urn:microsoft.com/office/officeart/2005/8/layout/lProcess2"/>
    <dgm:cxn modelId="{BF9EB2D8-EBCD-4CFF-93F8-D25FC37A776E}" type="presOf" srcId="{1A33B49E-66B4-4EE6-A781-1E75E9109C8B}" destId="{FA68FA82-4F6F-45C2-B0C9-92AC9C23BFEE}" srcOrd="0" destOrd="0" presId="urn:microsoft.com/office/officeart/2005/8/layout/lProcess2"/>
    <dgm:cxn modelId="{A1EDF7E2-DE96-43E5-B53A-444D6477D96E}" srcId="{D605B0AB-D864-4663-B097-6FC7C9E3B409}" destId="{0B37DC8E-B275-4302-AF5F-5F65F6103DCF}" srcOrd="2" destOrd="0" parTransId="{88B519D3-9D13-495D-9089-5F5F4552BB5F}" sibTransId="{BDA1CE0E-F371-4DA7-B549-A6602F234BC6}"/>
    <dgm:cxn modelId="{FCE6E96C-5FC2-4F77-8CFE-35C61D7E39D2}" srcId="{C86420C5-1E37-4455-9017-87B16A14EEC8}" destId="{D70618DA-4367-4918-A46B-A4192428C653}" srcOrd="1" destOrd="0" parTransId="{D012A973-ED56-4722-98F2-BB0093E1B3AD}" sibTransId="{FBB3DADD-B334-4C8A-93A0-CAA222CD824F}"/>
    <dgm:cxn modelId="{50848FBB-7893-4E60-A410-2D8C0FEA8EAB}" type="presOf" srcId="{79B45FE1-6916-420F-84F4-42B96EE527E2}" destId="{AFF5C0B6-552D-40BB-AF11-F5269B11199E}" srcOrd="0" destOrd="0" presId="urn:microsoft.com/office/officeart/2005/8/layout/lProcess2"/>
    <dgm:cxn modelId="{7C255657-30FA-4221-B5F1-FAE29BDDB070}" srcId="{D605B0AB-D864-4663-B097-6FC7C9E3B409}" destId="{C705F638-9A8E-4FD8-9D11-BB7C24E53557}" srcOrd="1" destOrd="0" parTransId="{CE2FC4F9-A9BF-42F2-9E61-0AE1CF7F79C6}" sibTransId="{65F33994-67A0-440F-96C6-AAB8CE9F6302}"/>
    <dgm:cxn modelId="{27798B28-D210-4606-9CA5-8475C228C0CF}" type="presOf" srcId="{C705F638-9A8E-4FD8-9D11-BB7C24E53557}" destId="{0F27BA14-5B24-4C7F-9076-D25DAF400E47}" srcOrd="0" destOrd="0" presId="urn:microsoft.com/office/officeart/2005/8/layout/lProcess2"/>
    <dgm:cxn modelId="{0B200AB6-6D31-4FA9-BA2F-748053D918A5}" srcId="{C86420C5-1E37-4455-9017-87B16A14EEC8}" destId="{820FB1AB-01F0-41B3-B84F-29FC5C572125}" srcOrd="0" destOrd="0" parTransId="{B5353D9A-E8CA-495C-9A96-63B5720315A3}" sibTransId="{64314FE5-60CD-4E2E-A927-D5614ED88421}"/>
    <dgm:cxn modelId="{5A152FFB-4CCB-41E2-A193-DE7358182CA0}" type="presParOf" srcId="{35EC4B3C-CFB2-4849-A79C-B14E4D166DB3}" destId="{0F22990F-46C4-4031-A4C8-EF53BE7BBDB8}" srcOrd="0" destOrd="0" presId="urn:microsoft.com/office/officeart/2005/8/layout/lProcess2"/>
    <dgm:cxn modelId="{2536C93D-125F-4A86-BA52-CFC594068D64}" type="presParOf" srcId="{0F22990F-46C4-4031-A4C8-EF53BE7BBDB8}" destId="{859BAC26-64CE-43D9-9ADB-6F044F4BB4DC}" srcOrd="0" destOrd="0" presId="urn:microsoft.com/office/officeart/2005/8/layout/lProcess2"/>
    <dgm:cxn modelId="{00EFDA09-9F76-4610-B346-16EED978F201}" type="presParOf" srcId="{0F22990F-46C4-4031-A4C8-EF53BE7BBDB8}" destId="{EFBC385E-E7FF-42BD-989B-343CF3E7AFD7}" srcOrd="1" destOrd="0" presId="urn:microsoft.com/office/officeart/2005/8/layout/lProcess2"/>
    <dgm:cxn modelId="{84514E8B-7DBD-4918-8AF8-6A3BAECD27BC}" type="presParOf" srcId="{0F22990F-46C4-4031-A4C8-EF53BE7BBDB8}" destId="{B050AC59-1139-4ADA-9B04-DA9F869551E3}" srcOrd="2" destOrd="0" presId="urn:microsoft.com/office/officeart/2005/8/layout/lProcess2"/>
    <dgm:cxn modelId="{E0B92A44-297D-4D76-87E7-5D6902116A3D}" type="presParOf" srcId="{B050AC59-1139-4ADA-9B04-DA9F869551E3}" destId="{CFEA4C5E-1F3E-4BEA-9BA7-8AB782017467}" srcOrd="0" destOrd="0" presId="urn:microsoft.com/office/officeart/2005/8/layout/lProcess2"/>
    <dgm:cxn modelId="{81FD488D-874D-4894-9B4C-7924E554F244}" type="presParOf" srcId="{CFEA4C5E-1F3E-4BEA-9BA7-8AB782017467}" destId="{5FABBDEC-4807-4A80-B113-F9C8A8E61A16}" srcOrd="0" destOrd="0" presId="urn:microsoft.com/office/officeart/2005/8/layout/lProcess2"/>
    <dgm:cxn modelId="{AC3E5A55-0626-4F0E-9314-82CF626271ED}" type="presParOf" srcId="{CFEA4C5E-1F3E-4BEA-9BA7-8AB782017467}" destId="{88D49987-F4A8-40C3-94E4-D618D6517B08}" srcOrd="1" destOrd="0" presId="urn:microsoft.com/office/officeart/2005/8/layout/lProcess2"/>
    <dgm:cxn modelId="{896F5914-6B6B-49A9-9E53-BB2C42153075}" type="presParOf" srcId="{CFEA4C5E-1F3E-4BEA-9BA7-8AB782017467}" destId="{04A409A4-A3BA-40E6-ABB6-3A6A4B005203}" srcOrd="2" destOrd="0" presId="urn:microsoft.com/office/officeart/2005/8/layout/lProcess2"/>
    <dgm:cxn modelId="{38385F0D-27FF-4555-BFA0-328503E08850}" type="presParOf" srcId="{CFEA4C5E-1F3E-4BEA-9BA7-8AB782017467}" destId="{7A364D6A-7810-44FF-8AAB-629C62A860EA}" srcOrd="3" destOrd="0" presId="urn:microsoft.com/office/officeart/2005/8/layout/lProcess2"/>
    <dgm:cxn modelId="{9CF92743-7335-4AD4-8077-08CA598F1E94}" type="presParOf" srcId="{CFEA4C5E-1F3E-4BEA-9BA7-8AB782017467}" destId="{AFF5C0B6-552D-40BB-AF11-F5269B11199E}" srcOrd="4" destOrd="0" presId="urn:microsoft.com/office/officeart/2005/8/layout/lProcess2"/>
    <dgm:cxn modelId="{BAE0D16D-10FE-452D-93D9-7212CABDBA5E}" type="presParOf" srcId="{35EC4B3C-CFB2-4849-A79C-B14E4D166DB3}" destId="{0C54A912-A72D-4070-9F03-06251583882E}" srcOrd="1" destOrd="0" presId="urn:microsoft.com/office/officeart/2005/8/layout/lProcess2"/>
    <dgm:cxn modelId="{C3707E82-6C2C-477D-833F-6695D8A2309C}" type="presParOf" srcId="{35EC4B3C-CFB2-4849-A79C-B14E4D166DB3}" destId="{40E62978-0337-4EBE-A6CD-C5061F7B6AC3}" srcOrd="2" destOrd="0" presId="urn:microsoft.com/office/officeart/2005/8/layout/lProcess2"/>
    <dgm:cxn modelId="{4AF666D5-BBEF-4960-9DF6-BC92CE113FDC}" type="presParOf" srcId="{40E62978-0337-4EBE-A6CD-C5061F7B6AC3}" destId="{8E1302F8-8CE8-4F82-A71C-E48F63E5C609}" srcOrd="0" destOrd="0" presId="urn:microsoft.com/office/officeart/2005/8/layout/lProcess2"/>
    <dgm:cxn modelId="{027707A7-ADEB-4693-A18A-63A0EF4D154A}" type="presParOf" srcId="{40E62978-0337-4EBE-A6CD-C5061F7B6AC3}" destId="{DC86E689-AF3A-4F32-8A9A-824D6BB919E4}" srcOrd="1" destOrd="0" presId="urn:microsoft.com/office/officeart/2005/8/layout/lProcess2"/>
    <dgm:cxn modelId="{BD418320-D106-45C8-BEE9-A780C86AD40D}" type="presParOf" srcId="{40E62978-0337-4EBE-A6CD-C5061F7B6AC3}" destId="{5D52C98A-BDAE-440D-8CB3-5A11EE08603E}" srcOrd="2" destOrd="0" presId="urn:microsoft.com/office/officeart/2005/8/layout/lProcess2"/>
    <dgm:cxn modelId="{0FB74389-C73F-45C6-A199-D4D9F3D2AA8F}" type="presParOf" srcId="{5D52C98A-BDAE-440D-8CB3-5A11EE08603E}" destId="{82EADAAA-F957-4F25-8CD3-97574DDB4BE3}" srcOrd="0" destOrd="0" presId="urn:microsoft.com/office/officeart/2005/8/layout/lProcess2"/>
    <dgm:cxn modelId="{8BC5FBF3-5F3C-4331-A126-C39183B95A47}" type="presParOf" srcId="{82EADAAA-F957-4F25-8CD3-97574DDB4BE3}" destId="{FA68FA82-4F6F-45C2-B0C9-92AC9C23BFEE}" srcOrd="0" destOrd="0" presId="urn:microsoft.com/office/officeart/2005/8/layout/lProcess2"/>
    <dgm:cxn modelId="{9A39AFB4-AA4E-4EBD-AE39-1E2B2F9A703F}" type="presParOf" srcId="{82EADAAA-F957-4F25-8CD3-97574DDB4BE3}" destId="{D7A5C2ED-DC31-46DF-B0A2-FBEFBEEDFC8A}" srcOrd="1" destOrd="0" presId="urn:microsoft.com/office/officeart/2005/8/layout/lProcess2"/>
    <dgm:cxn modelId="{9FD7E8FF-34BE-4D18-A355-1CC85ADAF9B4}" type="presParOf" srcId="{82EADAAA-F957-4F25-8CD3-97574DDB4BE3}" destId="{0F27BA14-5B24-4C7F-9076-D25DAF400E47}" srcOrd="2" destOrd="0" presId="urn:microsoft.com/office/officeart/2005/8/layout/lProcess2"/>
    <dgm:cxn modelId="{62D97A57-C1F8-4E08-9BD3-31013B8DA65E}" type="presParOf" srcId="{82EADAAA-F957-4F25-8CD3-97574DDB4BE3}" destId="{AEF52D71-F10D-4469-8BB9-1FE0458AB9F1}" srcOrd="3" destOrd="0" presId="urn:microsoft.com/office/officeart/2005/8/layout/lProcess2"/>
    <dgm:cxn modelId="{D519180B-5959-4E99-A06C-AB2EEFA00651}" type="presParOf" srcId="{82EADAAA-F957-4F25-8CD3-97574DDB4BE3}" destId="{E359C4D3-7042-4CBB-8C9D-96CE16D85758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A29EDF-17A1-4AA0-A316-752E6419FA62}">
      <dsp:nvSpPr>
        <dsp:cNvPr id="0" name=""/>
        <dsp:cNvSpPr/>
      </dsp:nvSpPr>
      <dsp:spPr>
        <a:xfrm>
          <a:off x="-5" y="189584"/>
          <a:ext cx="7692581" cy="4625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9C620C-A637-47D9-BCF0-E043F8F43559}">
      <dsp:nvSpPr>
        <dsp:cNvPr id="0" name=""/>
        <dsp:cNvSpPr/>
      </dsp:nvSpPr>
      <dsp:spPr>
        <a:xfrm>
          <a:off x="203212" y="228752"/>
          <a:ext cx="7402275" cy="34138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ym typeface="Wingdings"/>
            </a:rPr>
            <a:t> </a:t>
          </a:r>
          <a:r>
            <a:rPr lang="ru-RU" sz="2400" kern="1200" dirty="0" smtClean="0"/>
            <a:t>профессиональное содействие активности человека</a:t>
          </a:r>
          <a:endParaRPr lang="ru-RU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ym typeface="Wingdings"/>
            </a:rPr>
            <a:t> </a:t>
          </a:r>
          <a:r>
            <a:rPr lang="ru-RU" sz="2400" kern="1200" dirty="0" smtClean="0"/>
            <a:t>создание доверия</a:t>
          </a:r>
          <a:endParaRPr lang="ru-RU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ym typeface="Wingdings"/>
            </a:rPr>
            <a:t> </a:t>
          </a:r>
          <a:r>
            <a:rPr lang="ru-RU" sz="2400" kern="1200" dirty="0" smtClean="0"/>
            <a:t>уменьшение боли</a:t>
          </a:r>
          <a:endParaRPr lang="ru-RU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ym typeface="Wingdings"/>
            </a:rPr>
            <a:t> </a:t>
          </a:r>
          <a:r>
            <a:rPr lang="ru-RU" sz="2400" kern="1200" dirty="0" smtClean="0"/>
            <a:t>профилактика пролежней и контрактур</a:t>
          </a:r>
          <a:endParaRPr lang="ru-RU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ym typeface="Wingdings"/>
            </a:rPr>
            <a:t> </a:t>
          </a:r>
          <a:r>
            <a:rPr lang="ru-RU" sz="2400" kern="1200" dirty="0" smtClean="0"/>
            <a:t>избежание зависимости от ухаживающего</a:t>
          </a:r>
          <a:endParaRPr lang="ru-RU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ym typeface="Wingdings"/>
            </a:rPr>
            <a:t> </a:t>
          </a:r>
          <a:r>
            <a:rPr lang="ru-RU" sz="2400" kern="1200" dirty="0" smtClean="0"/>
            <a:t>поддерживание возможности самообслуживания</a:t>
          </a:r>
          <a:endParaRPr lang="ru-RU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ym typeface="Wingdings"/>
            </a:rPr>
            <a:t> </a:t>
          </a:r>
          <a:r>
            <a:rPr lang="ru-RU" sz="2400" kern="1200" dirty="0" smtClean="0"/>
            <a:t>открытие новых перспектив</a:t>
          </a:r>
          <a:endParaRPr lang="ru-RU" sz="2400" kern="1200" dirty="0"/>
        </a:p>
      </dsp:txBody>
      <dsp:txXfrm>
        <a:off x="203212" y="228752"/>
        <a:ext cx="7402275" cy="3413853"/>
      </dsp:txXfrm>
    </dsp:sp>
    <dsp:sp modelId="{FD21605C-B433-4BF5-96D1-847A6D82AB5E}">
      <dsp:nvSpPr>
        <dsp:cNvPr id="0" name=""/>
        <dsp:cNvSpPr/>
      </dsp:nvSpPr>
      <dsp:spPr>
        <a:xfrm>
          <a:off x="1724003" y="3532889"/>
          <a:ext cx="5109027" cy="1186905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Повышение качества жизни</a:t>
          </a:r>
          <a:endParaRPr lang="ru-RU" sz="2700" kern="1200" dirty="0"/>
        </a:p>
      </dsp:txBody>
      <dsp:txXfrm>
        <a:off x="1724003" y="3830624"/>
        <a:ext cx="4750263" cy="591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6126A-7B19-42A8-ACCA-029D4BD56FDB}">
      <dsp:nvSpPr>
        <dsp:cNvPr id="0" name=""/>
        <dsp:cNvSpPr/>
      </dsp:nvSpPr>
      <dsp:spPr>
        <a:xfrm>
          <a:off x="0" y="1297214"/>
          <a:ext cx="8940801" cy="1729618"/>
        </a:xfrm>
        <a:prstGeom prst="notchedRightArrow">
          <a:avLst/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5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35A462E-8378-4D4A-92A2-8057A0464FA5}">
      <dsp:nvSpPr>
        <dsp:cNvPr id="0" name=""/>
        <dsp:cNvSpPr/>
      </dsp:nvSpPr>
      <dsp:spPr>
        <a:xfrm>
          <a:off x="1389" y="0"/>
          <a:ext cx="1665922" cy="1729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необходимо перенести вес массы тела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sp:txBody>
      <dsp:txXfrm>
        <a:off x="1389" y="0"/>
        <a:ext cx="1665922" cy="1729618"/>
      </dsp:txXfrm>
    </dsp:sp>
    <dsp:sp modelId="{0E6FE543-B7AB-4940-A8BB-B8830B44ECFB}">
      <dsp:nvSpPr>
        <dsp:cNvPr id="0" name=""/>
        <dsp:cNvSpPr/>
      </dsp:nvSpPr>
      <dsp:spPr>
        <a:xfrm>
          <a:off x="618148" y="1945821"/>
          <a:ext cx="432404" cy="432404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5A92CD-0BD3-4015-A663-9A87D3CFDEA9}">
      <dsp:nvSpPr>
        <dsp:cNvPr id="0" name=""/>
        <dsp:cNvSpPr/>
      </dsp:nvSpPr>
      <dsp:spPr>
        <a:xfrm>
          <a:off x="1755873" y="2555494"/>
          <a:ext cx="2680936" cy="1729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освобожденная от веса масса тела должна быть перемещена на новое место так, чтобы другая масса тела освободилась от веса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sp:txBody>
      <dsp:txXfrm>
        <a:off x="1755873" y="2555494"/>
        <a:ext cx="2680936" cy="1729618"/>
      </dsp:txXfrm>
    </dsp:sp>
    <dsp:sp modelId="{3793083B-50DC-459C-AE00-EC831BDC2870}">
      <dsp:nvSpPr>
        <dsp:cNvPr id="0" name=""/>
        <dsp:cNvSpPr/>
      </dsp:nvSpPr>
      <dsp:spPr>
        <a:xfrm>
          <a:off x="2874874" y="1945821"/>
          <a:ext cx="432404" cy="432404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520350"/>
                <a:satOff val="-30057"/>
                <a:lumOff val="330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520350"/>
                <a:satOff val="-30057"/>
                <a:lumOff val="330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520350"/>
                <a:satOff val="-30057"/>
                <a:lumOff val="330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F5613A-86C3-4EBE-AC36-7901DD907AB5}">
      <dsp:nvSpPr>
        <dsp:cNvPr id="0" name=""/>
        <dsp:cNvSpPr/>
      </dsp:nvSpPr>
      <dsp:spPr>
        <a:xfrm>
          <a:off x="4514840" y="0"/>
          <a:ext cx="3530489" cy="1729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на новом месте вес должен быть распределен между массами так, чтобы был найден баланс, позволяющий находиться телу в стабильном положении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sp:txBody>
      <dsp:txXfrm>
        <a:off x="4514840" y="0"/>
        <a:ext cx="3530489" cy="1729618"/>
      </dsp:txXfrm>
    </dsp:sp>
    <dsp:sp modelId="{2C8AF223-D47D-4805-AED8-1A00D7A5FF45}">
      <dsp:nvSpPr>
        <dsp:cNvPr id="0" name=""/>
        <dsp:cNvSpPr/>
      </dsp:nvSpPr>
      <dsp:spPr>
        <a:xfrm>
          <a:off x="6063883" y="1945821"/>
          <a:ext cx="432404" cy="432404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520350"/>
                <a:satOff val="-30057"/>
                <a:lumOff val="330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520350"/>
                <a:satOff val="-30057"/>
                <a:lumOff val="330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520350"/>
                <a:satOff val="-30057"/>
                <a:lumOff val="330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BAC26-64CE-43D9-9ADB-6F044F4BB4DC}">
      <dsp:nvSpPr>
        <dsp:cNvPr id="0" name=""/>
        <dsp:cNvSpPr/>
      </dsp:nvSpPr>
      <dsp:spPr>
        <a:xfrm>
          <a:off x="0" y="0"/>
          <a:ext cx="4542966" cy="435133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Для сотрудника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sp:txBody>
      <dsp:txXfrm>
        <a:off x="0" y="0"/>
        <a:ext cx="4542966" cy="1305401"/>
      </dsp:txXfrm>
    </dsp:sp>
    <dsp:sp modelId="{5FABBDEC-4807-4A80-B113-F9C8A8E61A16}">
      <dsp:nvSpPr>
        <dsp:cNvPr id="0" name=""/>
        <dsp:cNvSpPr/>
      </dsp:nvSpPr>
      <dsp:spPr>
        <a:xfrm>
          <a:off x="459019" y="1305772"/>
          <a:ext cx="3634372" cy="854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Травма спины</a:t>
          </a:r>
          <a:endParaRPr lang="ru-RU" sz="1900" kern="1200" dirty="0"/>
        </a:p>
      </dsp:txBody>
      <dsp:txXfrm>
        <a:off x="484057" y="1330810"/>
        <a:ext cx="3584296" cy="804787"/>
      </dsp:txXfrm>
    </dsp:sp>
    <dsp:sp modelId="{04A409A4-A3BA-40E6-ABB6-3A6A4B005203}">
      <dsp:nvSpPr>
        <dsp:cNvPr id="0" name=""/>
        <dsp:cNvSpPr/>
      </dsp:nvSpPr>
      <dsp:spPr>
        <a:xfrm>
          <a:off x="459019" y="2292153"/>
          <a:ext cx="3634372" cy="854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Растяжения конечностей</a:t>
          </a:r>
          <a:endParaRPr lang="ru-RU" sz="1900" kern="1200" dirty="0"/>
        </a:p>
      </dsp:txBody>
      <dsp:txXfrm>
        <a:off x="484057" y="2317191"/>
        <a:ext cx="3584296" cy="804787"/>
      </dsp:txXfrm>
    </dsp:sp>
    <dsp:sp modelId="{AFF5C0B6-552D-40BB-AF11-F5269B11199E}">
      <dsp:nvSpPr>
        <dsp:cNvPr id="0" name=""/>
        <dsp:cNvSpPr/>
      </dsp:nvSpPr>
      <dsp:spPr>
        <a:xfrm>
          <a:off x="459019" y="3278534"/>
          <a:ext cx="3634372" cy="854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Эмоциональное выгорание</a:t>
          </a:r>
          <a:endParaRPr lang="ru-RU" sz="1900" kern="1200" dirty="0"/>
        </a:p>
      </dsp:txBody>
      <dsp:txXfrm>
        <a:off x="484057" y="3303572"/>
        <a:ext cx="3584296" cy="804787"/>
      </dsp:txXfrm>
    </dsp:sp>
    <dsp:sp modelId="{8E1302F8-8CE8-4F82-A71C-E48F63E5C609}">
      <dsp:nvSpPr>
        <dsp:cNvPr id="0" name=""/>
        <dsp:cNvSpPr/>
      </dsp:nvSpPr>
      <dsp:spPr>
        <a:xfrm>
          <a:off x="4888411" y="0"/>
          <a:ext cx="4542966" cy="435133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Для проживающих</a:t>
          </a:r>
          <a:endParaRPr lang="ru-RU" sz="1800" b="1" kern="1200" dirty="0">
            <a:solidFill>
              <a:schemeClr val="tx2"/>
            </a:solidFill>
            <a:latin typeface="+mn-lt"/>
            <a:ea typeface="+mn-ea"/>
            <a:cs typeface="+mn-cs"/>
          </a:endParaRPr>
        </a:p>
      </dsp:txBody>
      <dsp:txXfrm>
        <a:off x="4888411" y="0"/>
        <a:ext cx="4542966" cy="1305401"/>
      </dsp:txXfrm>
    </dsp:sp>
    <dsp:sp modelId="{FA68FA82-4F6F-45C2-B0C9-92AC9C23BFEE}">
      <dsp:nvSpPr>
        <dsp:cNvPr id="0" name=""/>
        <dsp:cNvSpPr/>
      </dsp:nvSpPr>
      <dsp:spPr>
        <a:xfrm>
          <a:off x="5342707" y="1305772"/>
          <a:ext cx="3634372" cy="854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Нарушения безопасности </a:t>
          </a:r>
          <a:endParaRPr lang="ru-RU" sz="1900" kern="1200" dirty="0"/>
        </a:p>
      </dsp:txBody>
      <dsp:txXfrm>
        <a:off x="5367745" y="1330810"/>
        <a:ext cx="3584296" cy="804787"/>
      </dsp:txXfrm>
    </dsp:sp>
    <dsp:sp modelId="{0F27BA14-5B24-4C7F-9076-D25DAF400E47}">
      <dsp:nvSpPr>
        <dsp:cNvPr id="0" name=""/>
        <dsp:cNvSpPr/>
      </dsp:nvSpPr>
      <dsp:spPr>
        <a:xfrm>
          <a:off x="5342707" y="2292153"/>
          <a:ext cx="3634372" cy="854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Болевые ощущения</a:t>
          </a:r>
          <a:endParaRPr lang="ru-RU" sz="1900" kern="1200" dirty="0"/>
        </a:p>
      </dsp:txBody>
      <dsp:txXfrm>
        <a:off x="5367745" y="2317191"/>
        <a:ext cx="3584296" cy="804787"/>
      </dsp:txXfrm>
    </dsp:sp>
    <dsp:sp modelId="{E359C4D3-7042-4CBB-8C9D-96CE16D85758}">
      <dsp:nvSpPr>
        <dsp:cNvPr id="0" name=""/>
        <dsp:cNvSpPr/>
      </dsp:nvSpPr>
      <dsp:spPr>
        <a:xfrm>
          <a:off x="5342707" y="3278534"/>
          <a:ext cx="3634372" cy="854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Вторичные осложнения (пролежни, падения, пневмонии)</a:t>
          </a:r>
          <a:endParaRPr lang="ru-RU" sz="1900" kern="1200" dirty="0"/>
        </a:p>
      </dsp:txBody>
      <dsp:txXfrm>
        <a:off x="5367745" y="3303572"/>
        <a:ext cx="3584296" cy="804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E797F5-CD76-4057-A6E5-1CC02F292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86" y="2896322"/>
            <a:ext cx="9570027" cy="2035175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A6EF81A-E959-49E0-B655-B587E49FD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317258"/>
            <a:ext cx="9144000" cy="10390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8B30A0E-9D45-4D70-9DD6-672CCB61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389BC8E-01D5-4E35-836A-3175840C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8BA9238-4C51-4FCC-8642-D34174D6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51DE0B-C0B4-4220-B503-892574B95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81F1318-C96F-4A60-9F85-806DA0FA1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A538BA7-32F1-418E-8C3F-A14B93F2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4546C7-7877-4BC9-BFEC-151357B8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87B40D2-5C1F-4653-AE5E-465E6543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80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87760A5-5E8A-4265-92E5-B36FE9C8C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7585DB6-5949-44BC-9E48-1CEC580B4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1B626B2-C716-4950-A881-0DA5C4A9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2E8D2BE-FBBC-4151-8BB7-C238C7DB2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FCB2A6-BB44-4E55-A720-10A4684C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12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130C65-EB50-4D7B-87CE-A6168C1F8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2096" y="507538"/>
            <a:ext cx="9434944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8D5FECB-7636-4EC4-875F-043362072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2096" y="1999124"/>
            <a:ext cx="9434944" cy="435133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D51595B-4CCF-4402-BA02-FFB9DC5C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F93324D-DF92-4EB8-B671-8C63CE47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675747D-4173-4769-A620-C1625721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1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71943A-EE33-4A66-BC2D-C6A3B757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4E8956-0E6C-4177-9DF3-7E99073E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D059DE5-4F46-48BC-B609-A4548327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8218827-C87F-4108-9B37-4050DDC3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AD40834-72FF-47CE-A594-F26F29B9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52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1546B7-E5F1-40D6-828E-D2D48383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3EC85-0600-432F-A8FC-82A80EC3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4D7FCAB-9741-4B68-855B-6CD41C93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653F9A4-EF2C-4FCF-B818-DF76FB54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7720076-A0A8-4D67-AF19-1CE1F1DA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9C85AD9-9C58-4BDB-AF0E-0C9619C6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95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84AFC3-E6DA-4505-B7C2-D621D590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3BF5B54-A1B4-41AC-BCE9-516F35AD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C691E00-EBE8-4E6E-9654-EB5CC7C2A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462E91D-D987-4914-8026-D1B8D1260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B59617E-ECB4-4758-AE90-F24E292F1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5007DBF-9880-4DE8-AC9C-55D009F3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C879FC1F-959C-4A21-820D-0BBBDEB9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97443CA7-4BF2-4F0F-B640-44704E66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5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FD2444-0365-47DA-89B3-CF6F4F5D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80E00A9-082C-4696-9AF5-3A349AAC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2E8668A-F62F-49E9-BF2D-42E98A79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7EE3117-7BE2-4332-84C9-D37B5F59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41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C1F53EC-AC08-471E-A672-B3D39E05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C82436D-9A66-4B15-B2EB-D0875B2C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3CF51FE-E504-4AB1-8ECD-F282283D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19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81B2BE-86AF-486D-94B2-0554F4109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184D01-2EC4-4496-AD6D-118722E9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A69E4A8-6452-4A03-B4CA-24D94F80A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AD581FB-600B-43C5-916F-A74F9849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A97BA9A-7C31-437E-8A67-7EDF1A12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68EFF69-10E0-460D-9BA3-2528591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8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0823DD-A6C2-4277-99FA-685650A3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D60641D-71F2-41F3-A30B-D1BADFF02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D896525-F16B-443D-9EAE-E77C94A3B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40B7345-A87C-4165-9495-287F7CCD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3BCA78C-F76F-4A39-9976-96EF68C0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2C09607-4B27-4713-8EDA-2AD296E2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30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7E3FFD5-D0B0-4F0A-8A99-79EBCC1A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34C0B0D-0AAE-4329-B214-30857006E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FC1A1C9-C4C4-4232-AA09-B9F51FFD9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5350-27F6-4953-8586-1F794BECCB96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646B31E-A36E-4DEA-B477-99F843AC2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605775C-D182-419A-BDC3-BA627911A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B5DA27D7-3A11-47C6-B2AD-FE4C084BA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15" y="3657600"/>
            <a:ext cx="11477767" cy="192154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2"/>
                </a:solidFill>
                <a:latin typeface="+mn-lt"/>
              </a:rPr>
              <a:t>Основы </a:t>
            </a:r>
            <a:r>
              <a:rPr lang="ru-RU" sz="4000" dirty="0" err="1" smtClean="0">
                <a:solidFill>
                  <a:schemeClr val="tx2"/>
                </a:solidFill>
                <a:latin typeface="+mn-lt"/>
              </a:rPr>
              <a:t>кинестетики</a:t>
            </a:r>
            <a:r>
              <a:rPr lang="ru-RU" sz="4000" dirty="0">
                <a:solidFill>
                  <a:schemeClr val="tx2"/>
                </a:solidFill>
                <a:latin typeface="+mn-lt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n-lt"/>
              </a:rPr>
            </a:br>
            <a:endParaRPr lang="ru-RU" sz="4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3081" y="1795482"/>
            <a:ext cx="10754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ДЕПАРТАМЕНТ СОЦИАЛЬНОГО РАЗВИТИЯ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ХАНТЫ-МАНСИЙСКОГО АВТОНОМНОГО ОКРУГА – ЮГРЫ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 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 БЮДЖЕТНОЕ УЧРЕЖДЕНИЕ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ХАНТЫ-МАНСИЙСКОГО АВТОНОМНОГО ОКРУГА – ЮГРЫ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«НИЖНЕВАРТОВСКИЙ ПАНСИОНАТ КРУГЛОСУТОЧНОГО УХОДА»</a:t>
            </a:r>
          </a:p>
        </p:txBody>
      </p:sp>
      <p:pic>
        <p:nvPicPr>
          <p:cNvPr id="8" name="Рисунок 7" descr="\\Desktop-2d22jrj\папка для всех\ПРИЁМНАЯ\ЛОГОТИП без фона.png"/>
          <p:cNvPicPr/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448" y="1721148"/>
            <a:ext cx="2217616" cy="171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B5DA27D7-3A11-47C6-B2AD-FE4C084BAF96}"/>
              </a:ext>
            </a:extLst>
          </p:cNvPr>
          <p:cNvSpPr txBox="1">
            <a:spLocks/>
          </p:cNvSpPr>
          <p:nvPr/>
        </p:nvSpPr>
        <p:spPr>
          <a:xfrm>
            <a:off x="6618514" y="5544641"/>
            <a:ext cx="5343701" cy="7833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dirty="0">
                <a:solidFill>
                  <a:schemeClr val="tx2"/>
                </a:solidFill>
                <a:latin typeface="+mn-lt"/>
              </a:rPr>
              <a:t>Валентина Петровна </a:t>
            </a:r>
            <a:r>
              <a:rPr lang="ru-RU" sz="2000" dirty="0" smtClean="0">
                <a:solidFill>
                  <a:schemeClr val="tx2"/>
                </a:solidFill>
                <a:latin typeface="+mn-lt"/>
              </a:rPr>
              <a:t>Батенева,</a:t>
            </a:r>
            <a:endParaRPr lang="ru-RU" sz="2000" dirty="0">
              <a:solidFill>
                <a:schemeClr val="tx2"/>
              </a:solidFill>
              <a:latin typeface="+mn-lt"/>
            </a:endParaRPr>
          </a:p>
          <a:p>
            <a:pPr algn="r"/>
            <a:r>
              <a:rPr lang="ru-RU" sz="2000" dirty="0" smtClean="0">
                <a:solidFill>
                  <a:schemeClr val="tx2"/>
                </a:solidFill>
                <a:latin typeface="+mn-lt"/>
              </a:rPr>
              <a:t>инструктор по адаптивной физической культуре </a:t>
            </a:r>
          </a:p>
        </p:txBody>
      </p:sp>
    </p:spTree>
    <p:extLst>
      <p:ext uri="{BB962C8B-B14F-4D97-AF65-F5344CB8AC3E}">
        <p14:creationId xmlns:p14="http://schemas.microsoft.com/office/powerpoint/2010/main" val="3397038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AEEC7A-F66F-4D41-A9E8-0A900C26A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3748" y="754435"/>
            <a:ext cx="9434944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  <a:latin typeface="+mn-lt"/>
              </a:rPr>
              <a:t>Этапы перемещения с применением </a:t>
            </a:r>
            <a:r>
              <a:rPr lang="ru-RU" dirty="0" err="1">
                <a:solidFill>
                  <a:schemeClr val="tx2"/>
                </a:solidFill>
                <a:latin typeface="+mn-lt"/>
              </a:rPr>
              <a:t>кинестетики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210713392"/>
              </p:ext>
            </p:extLst>
          </p:nvPr>
        </p:nvGraphicFramePr>
        <p:xfrm>
          <a:off x="2743198" y="1843314"/>
          <a:ext cx="8940801" cy="4324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DD1EED6A-26DE-434A-80B2-A69B9AB1C2BA}"/>
              </a:ext>
            </a:extLst>
          </p:cNvPr>
          <p:cNvSpPr/>
          <p:nvPr/>
        </p:nvSpPr>
        <p:spPr>
          <a:xfrm>
            <a:off x="3139843" y="3667459"/>
            <a:ext cx="733425" cy="7334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7B8915E6-24BA-413F-89D8-3E381BAB2A54}"/>
              </a:ext>
            </a:extLst>
          </p:cNvPr>
          <p:cNvSpPr txBox="1"/>
          <p:nvPr/>
        </p:nvSpPr>
        <p:spPr>
          <a:xfrm>
            <a:off x="3139844" y="3680229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="" xmlns:a16="http://schemas.microsoft.com/office/drawing/2014/main" id="{2E53ECE7-9487-4826-8F8C-71453D70E64B}"/>
              </a:ext>
            </a:extLst>
          </p:cNvPr>
          <p:cNvSpPr/>
          <p:nvPr/>
        </p:nvSpPr>
        <p:spPr>
          <a:xfrm>
            <a:off x="5435597" y="3654690"/>
            <a:ext cx="733425" cy="7334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BE8F09BA-5F98-4A99-ACA8-93052CA7EF27}"/>
              </a:ext>
            </a:extLst>
          </p:cNvPr>
          <p:cNvSpPr txBox="1"/>
          <p:nvPr/>
        </p:nvSpPr>
        <p:spPr>
          <a:xfrm>
            <a:off x="5435597" y="3705768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2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FED2B45A-19B3-46A1-A4FD-F753D869F9CF}"/>
              </a:ext>
            </a:extLst>
          </p:cNvPr>
          <p:cNvSpPr/>
          <p:nvPr/>
        </p:nvSpPr>
        <p:spPr>
          <a:xfrm>
            <a:off x="8613091" y="3657875"/>
            <a:ext cx="733425" cy="7334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3F5AFE35-4D41-4DA1-9462-3E7FE73706BE}"/>
              </a:ext>
            </a:extLst>
          </p:cNvPr>
          <p:cNvSpPr txBox="1"/>
          <p:nvPr/>
        </p:nvSpPr>
        <p:spPr>
          <a:xfrm>
            <a:off x="8613092" y="3667459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3</a:t>
            </a:r>
            <a:endParaRPr lang="ru-RU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54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1182" y="362396"/>
            <a:ext cx="9434944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  <a:latin typeface="+mn-lt"/>
              </a:rPr>
              <a:t>Риски при неправильном перемещении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586371"/>
              </p:ext>
            </p:extLst>
          </p:nvPr>
        </p:nvGraphicFramePr>
        <p:xfrm>
          <a:off x="2441575" y="1998663"/>
          <a:ext cx="94361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2900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1810" y="405938"/>
            <a:ext cx="9434944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  <a:latin typeface="+mn-lt"/>
              </a:rPr>
              <a:t>«Золотые» правила перемещения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4096" y="1723352"/>
            <a:ext cx="9662818" cy="4351338"/>
          </a:xfrm>
        </p:spPr>
        <p:txBody>
          <a:bodyPr>
            <a:normAutofit lnSpcReduction="10000"/>
          </a:bodyPr>
          <a:lstStyle/>
          <a:p>
            <a:pPr marL="533400" indent="-5334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/>
                </a:solidFill>
              </a:rPr>
              <a:t>Одежда удобная, не стесняющая в движениях 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/>
                </a:solidFill>
              </a:rPr>
              <a:t>Объяснить проживающему смысл движения и его участие в нём, использовать его возможности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/>
                </a:solidFill>
              </a:rPr>
              <a:t>Информировать о всех действиях 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/>
                </a:solidFill>
              </a:rPr>
              <a:t>Сохранять физиологические изгибы позвоночника (не сгибать и не скручивать) 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/>
                </a:solidFill>
              </a:rPr>
              <a:t>Сгибать ноги в коленных и тазобедренных суставах 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/>
                </a:solidFill>
              </a:rPr>
              <a:t>Широкая площадь опоры –ноги стоят на ширине плеч или чуть шире; или: одна нога впереди, другая позади 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/>
                </a:solidFill>
              </a:rPr>
              <a:t>Располагать человека максимально близко к себе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89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/>
                </a:solidFill>
                <a:latin typeface="+mn-lt"/>
              </a:rPr>
              <a:t>Кинестетика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64C0A9C-2544-4F62-99E9-64D16CD30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639" y="1607239"/>
            <a:ext cx="943494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(</a:t>
            </a:r>
            <a:r>
              <a:rPr lang="ru-RU" dirty="0" err="1">
                <a:solidFill>
                  <a:schemeClr val="tx2"/>
                </a:solidFill>
              </a:rPr>
              <a:t>kinesis</a:t>
            </a:r>
            <a:r>
              <a:rPr lang="ru-RU" dirty="0">
                <a:solidFill>
                  <a:schemeClr val="tx2"/>
                </a:solidFill>
              </a:rPr>
              <a:t> - движение, </a:t>
            </a:r>
            <a:r>
              <a:rPr lang="ru-RU" dirty="0" err="1">
                <a:solidFill>
                  <a:schemeClr val="tx2"/>
                </a:solidFill>
              </a:rPr>
              <a:t>asthesis</a:t>
            </a:r>
            <a:r>
              <a:rPr lang="ru-RU" dirty="0">
                <a:solidFill>
                  <a:schemeClr val="tx2"/>
                </a:solidFill>
              </a:rPr>
              <a:t> - ощущение, чувство) </a:t>
            </a:r>
            <a:r>
              <a:rPr lang="ru-RU" dirty="0" smtClean="0">
                <a:solidFill>
                  <a:schemeClr val="tx2"/>
                </a:solidFill>
              </a:rPr>
              <a:t>-  учение </a:t>
            </a:r>
            <a:r>
              <a:rPr lang="ru-RU" dirty="0">
                <a:solidFill>
                  <a:schemeClr val="tx2"/>
                </a:solidFill>
              </a:rPr>
              <a:t>о двигательных ощущениях. </a:t>
            </a:r>
            <a:endParaRPr lang="ru-RU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chemeClr val="tx2"/>
                </a:solidFill>
              </a:rPr>
              <a:t>Кинестетика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помогает использовать собственные двигательные ресурсы для обеспечения высокого уровня самоконтроля при небольших усилиях.</a:t>
            </a:r>
          </a:p>
        </p:txBody>
      </p:sp>
    </p:spTree>
    <p:extLst>
      <p:ext uri="{BB962C8B-B14F-4D97-AF65-F5344CB8AC3E}">
        <p14:creationId xmlns:p14="http://schemas.microsoft.com/office/powerpoint/2010/main" val="399794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91B3042-0334-4169-9833-BC3E325BB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829" y="159195"/>
            <a:ext cx="9826171" cy="1325563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+mn-lt"/>
              </a:rPr>
              <a:t>Получение навыков </a:t>
            </a:r>
            <a:br>
              <a:rPr lang="ru-RU" dirty="0" smtClean="0">
                <a:solidFill>
                  <a:schemeClr val="tx2"/>
                </a:solidFill>
                <a:latin typeface="+mn-lt"/>
              </a:rPr>
            </a:br>
            <a:r>
              <a:rPr lang="ru-RU" dirty="0" smtClean="0">
                <a:solidFill>
                  <a:schemeClr val="tx2"/>
                </a:solidFill>
                <a:latin typeface="+mn-lt"/>
              </a:rPr>
              <a:t>правильных движений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95940360"/>
              </p:ext>
            </p:extLst>
          </p:nvPr>
        </p:nvGraphicFramePr>
        <p:xfrm>
          <a:off x="2467428" y="1524000"/>
          <a:ext cx="7692571" cy="5109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313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05270" y="584018"/>
            <a:ext cx="8533702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chemeClr val="tx2"/>
                </a:solidFill>
                <a:latin typeface="+mn-lt"/>
              </a:rPr>
              <a:t>Стабильные части тела человека</a:t>
            </a:r>
          </a:p>
        </p:txBody>
      </p:sp>
      <p:pic>
        <p:nvPicPr>
          <p:cNvPr id="5" name="Picture 2" descr="image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14532" y="1534519"/>
            <a:ext cx="2233240" cy="504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268686" y="1526968"/>
            <a:ext cx="62088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</a:rPr>
              <a:t>7 </a:t>
            </a:r>
            <a:r>
              <a:rPr lang="ru-RU" sz="2800" b="1" dirty="0" smtClean="0">
                <a:solidFill>
                  <a:schemeClr val="tx2"/>
                </a:solidFill>
              </a:rPr>
              <a:t>стабильных </a:t>
            </a:r>
            <a:r>
              <a:rPr lang="ru-RU" sz="2800" b="1" dirty="0">
                <a:solidFill>
                  <a:schemeClr val="tx2"/>
                </a:solidFill>
              </a:rPr>
              <a:t>масс</a:t>
            </a:r>
            <a:r>
              <a:rPr lang="ru-RU" sz="2800" b="1" dirty="0" smtClean="0">
                <a:solidFill>
                  <a:schemeClr val="tx2"/>
                </a:solidFill>
              </a:rPr>
              <a:t>:</a:t>
            </a:r>
            <a:endParaRPr lang="ru-RU" sz="2800" b="1" dirty="0">
              <a:solidFill>
                <a:schemeClr val="tx2"/>
              </a:solidFill>
            </a:endParaRPr>
          </a:p>
          <a:p>
            <a:r>
              <a:rPr lang="ru-RU" sz="2800" dirty="0" smtClean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голова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грудная клетка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бёдра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две руки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две ноги </a:t>
            </a:r>
          </a:p>
          <a:p>
            <a:endParaRPr lang="ru-RU" sz="2800" dirty="0">
              <a:solidFill>
                <a:schemeClr val="tx2"/>
              </a:solidFill>
            </a:endParaRPr>
          </a:p>
          <a:p>
            <a:r>
              <a:rPr lang="ru-RU" sz="2800" dirty="0">
                <a:solidFill>
                  <a:schemeClr val="tx2"/>
                </a:solidFill>
              </a:rPr>
              <a:t>Весь вес распределен между массами </a:t>
            </a:r>
          </a:p>
          <a:p>
            <a:endParaRPr lang="ru-RU" sz="2800" dirty="0">
              <a:solidFill>
                <a:schemeClr val="tx2"/>
              </a:solidFill>
            </a:endParaRPr>
          </a:p>
          <a:p>
            <a:pPr algn="ctr"/>
            <a:r>
              <a:rPr lang="ru-RU" sz="2800" b="1" dirty="0">
                <a:solidFill>
                  <a:schemeClr val="tx2"/>
                </a:solidFill>
              </a:rPr>
              <a:t>За массы можно и нужно брать человека при транспортировке</a:t>
            </a:r>
          </a:p>
        </p:txBody>
      </p:sp>
    </p:spTree>
    <p:extLst>
      <p:ext uri="{BB962C8B-B14F-4D97-AF65-F5344CB8AC3E}">
        <p14:creationId xmlns:p14="http://schemas.microsoft.com/office/powerpoint/2010/main" val="81008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974540" y="188685"/>
            <a:ext cx="87950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chemeClr val="tx2"/>
                </a:solidFill>
                <a:latin typeface="+mn-lt"/>
              </a:rPr>
              <a:t>Нестабильные части тела человека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25485" y="1236965"/>
            <a:ext cx="689428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</a:rPr>
              <a:t>6 </a:t>
            </a:r>
            <a:r>
              <a:rPr lang="ru-RU" sz="2800" b="1" dirty="0" smtClean="0">
                <a:solidFill>
                  <a:schemeClr val="tx2"/>
                </a:solidFill>
              </a:rPr>
              <a:t>промежутков</a:t>
            </a:r>
            <a:r>
              <a:rPr lang="ru-RU" sz="2800" b="1" dirty="0">
                <a:solidFill>
                  <a:schemeClr val="tx2"/>
                </a:solidFill>
              </a:rPr>
              <a:t>: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шея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талия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плечи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паховая зона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сгибы рук </a:t>
            </a:r>
          </a:p>
          <a:p>
            <a:r>
              <a:rPr lang="ru-RU" sz="2800" dirty="0">
                <a:solidFill>
                  <a:schemeClr val="tx2"/>
                </a:solidFill>
                <a:sym typeface="Wingdings"/>
              </a:rPr>
              <a:t>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сгибы ног </a:t>
            </a:r>
          </a:p>
          <a:p>
            <a:pPr algn="just"/>
            <a:r>
              <a:rPr lang="ru-RU" sz="2800" dirty="0" smtClean="0">
                <a:solidFill>
                  <a:schemeClr val="tx2"/>
                </a:solidFill>
              </a:rPr>
              <a:t>Соединяют </a:t>
            </a:r>
            <a:r>
              <a:rPr lang="ru-RU" sz="2800" dirty="0">
                <a:solidFill>
                  <a:schemeClr val="tx2"/>
                </a:solidFill>
              </a:rPr>
              <a:t>массы между </a:t>
            </a:r>
            <a:r>
              <a:rPr lang="ru-RU" sz="2800" dirty="0" smtClean="0">
                <a:solidFill>
                  <a:schemeClr val="tx2"/>
                </a:solidFill>
              </a:rPr>
              <a:t>собой. </a:t>
            </a:r>
          </a:p>
          <a:p>
            <a:pPr algn="just"/>
            <a:r>
              <a:rPr lang="ru-RU" sz="2800" dirty="0" smtClean="0">
                <a:solidFill>
                  <a:schemeClr val="tx2"/>
                </a:solidFill>
              </a:rPr>
              <a:t>Позволяют </a:t>
            </a:r>
            <a:r>
              <a:rPr lang="ru-RU" sz="2800" dirty="0">
                <a:solidFill>
                  <a:schemeClr val="tx2"/>
                </a:solidFill>
              </a:rPr>
              <a:t>перераспределять вес </a:t>
            </a:r>
            <a:r>
              <a:rPr lang="ru-RU" sz="2800" dirty="0" smtClean="0">
                <a:solidFill>
                  <a:schemeClr val="tx2"/>
                </a:solidFill>
              </a:rPr>
              <a:t>масс.</a:t>
            </a:r>
          </a:p>
          <a:p>
            <a:pPr algn="just"/>
            <a:r>
              <a:rPr lang="ru-RU" sz="2800" dirty="0" smtClean="0">
                <a:solidFill>
                  <a:schemeClr val="tx2"/>
                </a:solidFill>
              </a:rPr>
              <a:t>Являются </a:t>
            </a:r>
            <a:r>
              <a:rPr lang="ru-RU" sz="2800" dirty="0">
                <a:solidFill>
                  <a:schemeClr val="tx2"/>
                </a:solidFill>
              </a:rPr>
              <a:t>интимными </a:t>
            </a:r>
            <a:r>
              <a:rPr lang="ru-RU" sz="2800" dirty="0" smtClean="0">
                <a:solidFill>
                  <a:schemeClr val="tx2"/>
                </a:solidFill>
              </a:rPr>
              <a:t>зонами.</a:t>
            </a:r>
            <a:endParaRPr lang="ru-RU" sz="2800" dirty="0">
              <a:solidFill>
                <a:schemeClr val="tx2"/>
              </a:solidFill>
            </a:endParaRPr>
          </a:p>
          <a:p>
            <a:pPr algn="ctr"/>
            <a:endParaRPr lang="ru-RU" sz="28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Не </a:t>
            </a:r>
            <a:r>
              <a:rPr lang="ru-RU" sz="2800" b="1" dirty="0">
                <a:solidFill>
                  <a:schemeClr val="tx2"/>
                </a:solidFill>
              </a:rPr>
              <a:t>брать при перемещении, иначе произойдет ограничение движения </a:t>
            </a:r>
          </a:p>
        </p:txBody>
      </p:sp>
      <p:pic>
        <p:nvPicPr>
          <p:cNvPr id="6" name="Picture 2" descr="image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84973" y="1107411"/>
            <a:ext cx="2350053" cy="5307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821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98914" y="448810"/>
            <a:ext cx="7467600" cy="11430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  <a:latin typeface="+mn-lt"/>
              </a:rPr>
              <a:t>Стартовые позиции</a:t>
            </a:r>
          </a:p>
        </p:txBody>
      </p:sp>
      <p:pic>
        <p:nvPicPr>
          <p:cNvPr id="8" name="Picture 2" descr="image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2968"/>
          <a:stretch/>
        </p:blipFill>
        <p:spPr bwMode="auto">
          <a:xfrm>
            <a:off x="7163217" y="-128523"/>
            <a:ext cx="422282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439234" y="360881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2310130" algn="l"/>
              </a:tabLst>
            </a:pPr>
            <a:r>
              <a:rPr lang="ru-RU" sz="2800" dirty="0" smtClean="0">
                <a:solidFill>
                  <a:schemeClr val="tx2"/>
                </a:solidFill>
              </a:rPr>
              <a:t>Положение </a:t>
            </a:r>
            <a:r>
              <a:rPr lang="ru-RU" sz="2800" dirty="0">
                <a:solidFill>
                  <a:schemeClr val="tx2"/>
                </a:solidFill>
              </a:rPr>
              <a:t>сидя </a:t>
            </a:r>
            <a:endParaRPr lang="ru-RU" sz="2800" dirty="0" smtClean="0">
              <a:solidFill>
                <a:schemeClr val="tx2"/>
              </a:solidFill>
            </a:endParaRPr>
          </a:p>
          <a:p>
            <a:pPr>
              <a:tabLst>
                <a:tab pos="2310130" algn="l"/>
              </a:tabLst>
            </a:pPr>
            <a:r>
              <a:rPr lang="ru-RU" sz="2800" dirty="0" smtClean="0">
                <a:solidFill>
                  <a:schemeClr val="tx2"/>
                </a:solidFill>
              </a:rPr>
              <a:t>со </a:t>
            </a:r>
            <a:r>
              <a:rPr lang="ru-RU" sz="2800" dirty="0">
                <a:solidFill>
                  <a:schemeClr val="tx2"/>
                </a:solidFill>
              </a:rPr>
              <a:t>скрещенными ногами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39234" y="1622143"/>
            <a:ext cx="4306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2310130" algn="l"/>
              </a:tabLst>
            </a:pPr>
            <a:r>
              <a:rPr lang="ru-RU" sz="2800" dirty="0" smtClean="0">
                <a:solidFill>
                  <a:schemeClr val="tx2"/>
                </a:solidFill>
              </a:rPr>
              <a:t>Положение </a:t>
            </a:r>
            <a:r>
              <a:rPr lang="ru-RU" sz="2800" dirty="0">
                <a:solidFill>
                  <a:schemeClr val="tx2"/>
                </a:solidFill>
              </a:rPr>
              <a:t>лежа на спине</a:t>
            </a:r>
          </a:p>
        </p:txBody>
      </p:sp>
      <p:pic>
        <p:nvPicPr>
          <p:cNvPr id="11" name="Picture 2" descr="image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148"/>
          <a:stretch/>
        </p:blipFill>
        <p:spPr bwMode="auto">
          <a:xfrm>
            <a:off x="7358742" y="3431298"/>
            <a:ext cx="2876677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2757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1879599" y="456322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chemeClr val="tx2"/>
                </a:solidFill>
                <a:latin typeface="+mn-lt"/>
              </a:rPr>
              <a:t>Процесс вставания с пола</a:t>
            </a:r>
          </a:p>
        </p:txBody>
      </p:sp>
      <p:pic>
        <p:nvPicPr>
          <p:cNvPr id="10" name="Picture 2" descr="image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0982" y="1367093"/>
            <a:ext cx="6375874" cy="506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177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4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b="13901"/>
          <a:stretch/>
        </p:blipFill>
        <p:spPr bwMode="auto">
          <a:xfrm>
            <a:off x="2757714" y="174621"/>
            <a:ext cx="5948937" cy="203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image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23178" y="2791060"/>
            <a:ext cx="554461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image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4811" y="4483276"/>
            <a:ext cx="6952343" cy="202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59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2782" y="362396"/>
            <a:ext cx="9434944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  <a:latin typeface="+mn-lt"/>
              </a:rPr>
              <a:t>Спиральные и параллельные движения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3353" y="4571998"/>
            <a:ext cx="4626361" cy="1727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Достижение </a:t>
            </a:r>
            <a:r>
              <a:rPr lang="ru-RU" dirty="0">
                <a:solidFill>
                  <a:schemeClr val="tx2"/>
                </a:solidFill>
              </a:rPr>
              <a:t>равновесия усилиями «тянуть» и «толкать»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Picture 2" descr="image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17843" y="1703061"/>
            <a:ext cx="7322519" cy="223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image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9102" y="3863401"/>
            <a:ext cx="4293698" cy="284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91597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351</Words>
  <Application>Microsoft Office PowerPoint</Application>
  <PresentationFormat>Произвольный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Основы кинестетики </vt:lpstr>
      <vt:lpstr>Кинестетика</vt:lpstr>
      <vt:lpstr>Получение навыков  правильных движений</vt:lpstr>
      <vt:lpstr>Презентация PowerPoint</vt:lpstr>
      <vt:lpstr>Презентация PowerPoint</vt:lpstr>
      <vt:lpstr>Стартовые позиции</vt:lpstr>
      <vt:lpstr>Презентация PowerPoint</vt:lpstr>
      <vt:lpstr>Презентация PowerPoint</vt:lpstr>
      <vt:lpstr>Спиральные и параллельные движения</vt:lpstr>
      <vt:lpstr>Этапы перемещения с применением кинестетики</vt:lpstr>
      <vt:lpstr>Риски при неправильном перемещении</vt:lpstr>
      <vt:lpstr>«Золотые» правила перемещения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Admin</cp:lastModifiedBy>
  <cp:revision>24</cp:revision>
  <dcterms:created xsi:type="dcterms:W3CDTF">2021-08-17T12:08:22Z</dcterms:created>
  <dcterms:modified xsi:type="dcterms:W3CDTF">2024-05-01T10:03:10Z</dcterms:modified>
</cp:coreProperties>
</file>